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8" autoAdjust="0"/>
  </p:normalViewPr>
  <p:slideViewPr>
    <p:cSldViewPr>
      <p:cViewPr varScale="1">
        <p:scale>
          <a:sx n="64" d="100"/>
          <a:sy n="64" d="100"/>
        </p:scale>
        <p:origin x="-50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A63E6-381F-4B18-BA7E-04A7ED00FA34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43E3-D413-41F2-AAD1-8107D5F5D2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54F4F-437C-4707-AEF5-8261FC096701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5A5B0-299B-448C-BF18-14ED6EAC289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6CD9F-8A59-4593-BF07-ED1455138A41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252EA-F48B-4054-AC81-E7F2651F492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CB221-4181-4750-A1C3-3E1FBB19E430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8643C-8F52-4EAB-B3FB-E7A92ACEB8B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81F7C-2135-4AD7-8618-9C6A5653494A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50555-8F9B-4829-B4A3-CDC63232B8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6EEDB-1159-440B-BF41-B54E085BE4DD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225E-996E-4915-A6DC-EDA24CA587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4D46F-DB6B-4FDE-97D3-F67A2EA9ECF4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939E1-CF2D-450C-9AF2-A894593F39B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442A6-9A11-49FE-B42D-E681566A2C56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3D463-6EA7-485F-A4A7-A42FF7091C0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A123-55F6-4590-8B5E-020EF29EDB84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04CFC-CB09-4567-BD33-33B0636217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70FBB-9B3D-4FFE-A3AB-BD6F27BF7586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0570A-B9BD-40A9-A385-9E96F2C67C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F8218-FBDC-4486-B26C-C6CB7905D84C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0B09B-D323-491E-91DA-40DFEA33969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A5FA7D-6976-4358-9436-87D9C6768747}" type="datetimeFigureOut">
              <a:rPr lang="fr-FR"/>
              <a:pPr>
                <a:defRPr/>
              </a:pPr>
              <a:t>16/02/2012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A4089A2-25A0-4B71-A1E4-055C923011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First Release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2655888"/>
            <a:ext cx="6400800" cy="17526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Team 3 (Prestige </a:t>
            </a:r>
            <a:r>
              <a:rPr lang="fr-CA" dirty="0" err="1" smtClean="0">
                <a:solidFill>
                  <a:schemeClr val="bg1"/>
                </a:solidFill>
              </a:rPr>
              <a:t>Worldwide</a:t>
            </a:r>
            <a:r>
              <a:rPr lang="fr-CA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CA" dirty="0" smtClean="0">
                <a:solidFill>
                  <a:schemeClr val="bg1"/>
                </a:solidFill>
              </a:rPr>
              <a:t>‘ DAWN OF THE STICKS ’</a:t>
            </a:r>
            <a:endParaRPr lang="fr-F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dirty="0" smtClean="0"/>
              <a:t>Dawn of the Sticks</a:t>
            </a:r>
            <a:br>
              <a:rPr lang="fr-CA" dirty="0" smtClean="0"/>
            </a:br>
            <a:r>
              <a:rPr lang="fr-CA" sz="2400" dirty="0" smtClean="0"/>
              <a:t>1st release </a:t>
            </a:r>
            <a:r>
              <a:rPr lang="fr-CA" sz="2400" dirty="0" err="1" smtClean="0"/>
              <a:t>details</a:t>
            </a:r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r>
              <a:rPr lang="fr-FR" dirty="0" smtClean="0"/>
              <a:t>Full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endParaRPr lang="fr-FR" dirty="0" smtClean="0"/>
          </a:p>
          <a:p>
            <a:r>
              <a:rPr lang="fr-FR" dirty="0" err="1" smtClean="0"/>
              <a:t>Amazingly</a:t>
            </a:r>
            <a:r>
              <a:rPr lang="fr-FR" dirty="0" smtClean="0"/>
              <a:t> </a:t>
            </a:r>
            <a:r>
              <a:rPr lang="fr-FR" dirty="0" err="1" smtClean="0"/>
              <a:t>smooth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/right </a:t>
            </a:r>
            <a:r>
              <a:rPr lang="fr-FR" dirty="0" err="1" smtClean="0"/>
              <a:t>controls</a:t>
            </a:r>
            <a:endParaRPr lang="fr-FR" dirty="0" smtClean="0"/>
          </a:p>
          <a:p>
            <a:r>
              <a:rPr lang="fr-FR" dirty="0" err="1" smtClean="0"/>
              <a:t>Ability</a:t>
            </a:r>
            <a:r>
              <a:rPr lang="fr-FR" dirty="0" smtClean="0"/>
              <a:t> to </a:t>
            </a:r>
            <a:r>
              <a:rPr lang="fr-FR" dirty="0" err="1" smtClean="0"/>
              <a:t>scale</a:t>
            </a:r>
            <a:r>
              <a:rPr lang="fr-FR" dirty="0" smtClean="0"/>
              <a:t> large </a:t>
            </a:r>
            <a:r>
              <a:rPr lang="fr-FR" dirty="0" err="1" smtClean="0"/>
              <a:t>ladders</a:t>
            </a:r>
            <a:endParaRPr lang="fr-FR" dirty="0" smtClean="0"/>
          </a:p>
          <a:p>
            <a:r>
              <a:rPr lang="fr-FR" dirty="0" err="1" smtClean="0"/>
              <a:t>Precision</a:t>
            </a:r>
            <a:r>
              <a:rPr lang="fr-FR" dirty="0" smtClean="0"/>
              <a:t> timing for </a:t>
            </a:r>
            <a:r>
              <a:rPr lang="fr-FR" dirty="0" err="1" smtClean="0"/>
              <a:t>reloading</a:t>
            </a:r>
            <a:r>
              <a:rPr lang="fr-FR" dirty="0" smtClean="0"/>
              <a:t>/</a:t>
            </a:r>
            <a:r>
              <a:rPr lang="fr-FR" dirty="0" err="1" smtClean="0"/>
              <a:t>shooting</a:t>
            </a:r>
            <a:endParaRPr lang="fr-FR" dirty="0" smtClean="0"/>
          </a:p>
          <a:p>
            <a:r>
              <a:rPr lang="fr-FR" dirty="0" err="1" smtClean="0"/>
              <a:t>Scenic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 smtClean="0"/>
          </a:p>
          <a:p>
            <a:r>
              <a:rPr lang="fr-FR" dirty="0" err="1" smtClean="0"/>
              <a:t>Gameplay</a:t>
            </a:r>
            <a:r>
              <a:rPr lang="fr-FR" dirty="0" smtClean="0"/>
              <a:t> music, </a:t>
            </a:r>
            <a:r>
              <a:rPr lang="fr-FR" dirty="0" err="1" smtClean="0"/>
              <a:t>reloading</a:t>
            </a:r>
            <a:r>
              <a:rPr lang="fr-FR" dirty="0" smtClean="0"/>
              <a:t>/</a:t>
            </a:r>
            <a:r>
              <a:rPr lang="fr-FR" dirty="0" err="1" smtClean="0"/>
              <a:t>shooting</a:t>
            </a:r>
            <a:r>
              <a:rPr lang="fr-FR" dirty="0" smtClean="0"/>
              <a:t>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User Stories 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fr-FR" sz="2800" dirty="0" smtClean="0"/>
              <a:t>As a user I </a:t>
            </a:r>
            <a:r>
              <a:rPr lang="fr-FR" sz="2800" dirty="0" err="1" smtClean="0"/>
              <a:t>should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able to move </a:t>
            </a:r>
            <a:r>
              <a:rPr lang="fr-FR" sz="2800" dirty="0" err="1" smtClean="0"/>
              <a:t>left</a:t>
            </a:r>
            <a:r>
              <a:rPr lang="fr-FR" sz="2800" dirty="0" smtClean="0"/>
              <a:t>/right </a:t>
            </a:r>
            <a:r>
              <a:rPr lang="fr-FR" sz="2800" dirty="0" err="1" smtClean="0"/>
              <a:t>using</a:t>
            </a:r>
            <a:r>
              <a:rPr lang="fr-FR" sz="2800" dirty="0" smtClean="0"/>
              <a:t> </a:t>
            </a:r>
            <a:r>
              <a:rPr lang="fr-FR" sz="2800" dirty="0" err="1" smtClean="0"/>
              <a:t>left</a:t>
            </a:r>
            <a:r>
              <a:rPr lang="fr-FR" sz="2800" dirty="0" smtClean="0"/>
              <a:t>/right </a:t>
            </a:r>
            <a:r>
              <a:rPr lang="fr-FR" sz="2800" dirty="0" err="1" smtClean="0"/>
              <a:t>arrow</a:t>
            </a:r>
            <a:r>
              <a:rPr lang="fr-FR" sz="2800" dirty="0" smtClean="0"/>
              <a:t> </a:t>
            </a:r>
            <a:r>
              <a:rPr lang="fr-FR" sz="2800" dirty="0" err="1" smtClean="0"/>
              <a:t>keys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As a user I </a:t>
            </a:r>
            <a:r>
              <a:rPr lang="fr-FR" sz="2800" dirty="0" err="1" smtClean="0"/>
              <a:t>should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able to </a:t>
            </a:r>
            <a:r>
              <a:rPr lang="fr-FR" sz="2800" dirty="0" err="1" smtClean="0"/>
              <a:t>climb</a:t>
            </a:r>
            <a:r>
              <a:rPr lang="fr-FR" sz="2800" dirty="0" smtClean="0"/>
              <a:t> </a:t>
            </a:r>
            <a:r>
              <a:rPr lang="fr-FR" sz="2800" dirty="0" err="1" smtClean="0"/>
              <a:t>ladders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As a user I </a:t>
            </a:r>
            <a:r>
              <a:rPr lang="fr-FR" sz="2800" dirty="0" err="1" smtClean="0"/>
              <a:t>should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able to shoot </a:t>
            </a:r>
            <a:r>
              <a:rPr lang="fr-FR" sz="2800" dirty="0" err="1" smtClean="0"/>
              <a:t>left</a:t>
            </a:r>
            <a:r>
              <a:rPr lang="fr-FR" sz="2800" dirty="0" smtClean="0"/>
              <a:t> and right </a:t>
            </a:r>
            <a:r>
              <a:rPr lang="fr-FR" sz="2800" dirty="0" err="1" smtClean="0"/>
              <a:t>using</a:t>
            </a:r>
            <a:r>
              <a:rPr lang="fr-FR" sz="2800" dirty="0" smtClean="0"/>
              <a:t> </a:t>
            </a:r>
            <a:r>
              <a:rPr lang="fr-FR" sz="2800" dirty="0" err="1" smtClean="0"/>
              <a:t>space</a:t>
            </a:r>
            <a:r>
              <a:rPr lang="fr-FR" sz="2800" dirty="0" smtClean="0"/>
              <a:t> bar, and </a:t>
            </a:r>
            <a:r>
              <a:rPr lang="fr-FR" sz="2800" dirty="0" err="1" smtClean="0"/>
              <a:t>reload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‘r’</a:t>
            </a:r>
          </a:p>
          <a:p>
            <a:r>
              <a:rPr lang="fr-FR" sz="2800" dirty="0" smtClean="0"/>
              <a:t>As a user I </a:t>
            </a:r>
            <a:r>
              <a:rPr lang="fr-FR" sz="2800" dirty="0" err="1" smtClean="0"/>
              <a:t>should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able to </a:t>
            </a:r>
            <a:r>
              <a:rPr lang="fr-FR" sz="2800" dirty="0" err="1" smtClean="0"/>
              <a:t>listen</a:t>
            </a:r>
            <a:r>
              <a:rPr lang="fr-FR" sz="2800" dirty="0" smtClean="0"/>
              <a:t> to </a:t>
            </a:r>
            <a:r>
              <a:rPr lang="fr-FR" sz="2800" dirty="0" err="1" smtClean="0"/>
              <a:t>sick</a:t>
            </a:r>
            <a:r>
              <a:rPr lang="fr-FR" sz="2800" dirty="0" smtClean="0"/>
              <a:t> </a:t>
            </a:r>
            <a:r>
              <a:rPr lang="fr-FR" sz="2800" dirty="0" err="1" smtClean="0"/>
              <a:t>dubstep</a:t>
            </a:r>
            <a:r>
              <a:rPr lang="fr-FR" sz="2800" dirty="0" smtClean="0"/>
              <a:t> </a:t>
            </a:r>
            <a:r>
              <a:rPr lang="fr-FR" sz="2800" dirty="0" err="1" smtClean="0"/>
              <a:t>while</a:t>
            </a:r>
            <a:r>
              <a:rPr lang="fr-FR" sz="2800" dirty="0" smtClean="0"/>
              <a:t> I </a:t>
            </a:r>
            <a:r>
              <a:rPr lang="fr-FR" sz="2800" dirty="0" err="1" smtClean="0"/>
              <a:t>kill</a:t>
            </a:r>
            <a:r>
              <a:rPr lang="fr-FR" sz="2800" dirty="0" smtClean="0"/>
              <a:t> stick zombies</a:t>
            </a:r>
          </a:p>
          <a:p>
            <a:r>
              <a:rPr lang="fr-FR" sz="2800" dirty="0" smtClean="0"/>
              <a:t>As a user I </a:t>
            </a:r>
            <a:r>
              <a:rPr lang="fr-FR" sz="2800" dirty="0" err="1" smtClean="0"/>
              <a:t>should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able to </a:t>
            </a:r>
            <a:r>
              <a:rPr lang="fr-FR" sz="2800" dirty="0" err="1" smtClean="0"/>
              <a:t>navigate</a:t>
            </a:r>
            <a:r>
              <a:rPr lang="fr-FR" sz="2800" dirty="0" smtClean="0"/>
              <a:t> </a:t>
            </a:r>
            <a:r>
              <a:rPr lang="fr-FR" sz="2800" dirty="0" err="1" smtClean="0"/>
              <a:t>through</a:t>
            </a:r>
            <a:r>
              <a:rPr lang="fr-FR" sz="2800" dirty="0" smtClean="0"/>
              <a:t> a </a:t>
            </a:r>
            <a:r>
              <a:rPr lang="fr-FR" sz="2800" dirty="0" err="1" smtClean="0"/>
              <a:t>title</a:t>
            </a:r>
            <a:r>
              <a:rPr lang="fr-FR" sz="2800" dirty="0" smtClean="0"/>
              <a:t> menu and </a:t>
            </a:r>
            <a:r>
              <a:rPr lang="fr-FR" sz="2800" dirty="0" err="1" smtClean="0"/>
              <a:t>choose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hero</a:t>
            </a:r>
            <a:r>
              <a:rPr lang="fr-FR" sz="2800" dirty="0" smtClean="0"/>
              <a:t> </a:t>
            </a:r>
            <a:r>
              <a:rPr lang="fr-FR" sz="2800" dirty="0" err="1" smtClean="0"/>
              <a:t>before</a:t>
            </a:r>
            <a:r>
              <a:rPr lang="fr-FR" sz="2800" dirty="0" smtClean="0"/>
              <a:t> </a:t>
            </a:r>
            <a:r>
              <a:rPr lang="fr-FR" sz="2800" dirty="0" err="1" smtClean="0"/>
              <a:t>beginning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game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Test Cases 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dirty="0" err="1" smtClean="0"/>
              <a:t>Current</a:t>
            </a:r>
            <a:r>
              <a:rPr lang="fr-CA" dirty="0" smtClean="0"/>
              <a:t> </a:t>
            </a:r>
            <a:r>
              <a:rPr lang="fr-CA" dirty="0" err="1" smtClean="0"/>
              <a:t>Status</a:t>
            </a:r>
            <a:r>
              <a:rPr lang="fr-CA" dirty="0" smtClean="0"/>
              <a:t> of the Game</a:t>
            </a:r>
            <a:endParaRPr lang="fr-FR" dirty="0" smtClean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r>
              <a:rPr lang="fr-FR" dirty="0" smtClean="0"/>
              <a:t>Main menu and </a:t>
            </a:r>
            <a:r>
              <a:rPr lang="fr-FR" dirty="0" err="1" smtClean="0"/>
              <a:t>hero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endParaRPr lang="fr-FR" dirty="0" smtClean="0"/>
          </a:p>
          <a:p>
            <a:r>
              <a:rPr lang="fr-FR" dirty="0" err="1" smtClean="0"/>
              <a:t>Hero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move, shoot, </a:t>
            </a:r>
            <a:r>
              <a:rPr lang="fr-FR" dirty="0" err="1" smtClean="0"/>
              <a:t>climb</a:t>
            </a:r>
            <a:r>
              <a:rPr lang="fr-FR" dirty="0" smtClean="0"/>
              <a:t>, </a:t>
            </a:r>
            <a:r>
              <a:rPr lang="fr-FR" dirty="0" err="1" smtClean="0"/>
              <a:t>reload</a:t>
            </a:r>
            <a:r>
              <a:rPr lang="fr-FR" dirty="0" smtClean="0"/>
              <a:t>.</a:t>
            </a:r>
          </a:p>
          <a:p>
            <a:r>
              <a:rPr lang="fr-FR" dirty="0" smtClean="0"/>
              <a:t>Camera moves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hero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Plan For Next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6553200" cy="5440363"/>
          </a:xfrm>
        </p:spPr>
        <p:txBody>
          <a:bodyPr/>
          <a:lstStyle/>
          <a:p>
            <a:r>
              <a:rPr lang="en-US" dirty="0" smtClean="0"/>
              <a:t>Zombies</a:t>
            </a:r>
          </a:p>
          <a:p>
            <a:r>
              <a:rPr lang="en-US" dirty="0" smtClean="0"/>
              <a:t>Level </a:t>
            </a:r>
            <a:r>
              <a:rPr lang="en-US" dirty="0" smtClean="0"/>
              <a:t>update</a:t>
            </a:r>
            <a:endParaRPr lang="en-US" dirty="0" smtClean="0"/>
          </a:p>
          <a:p>
            <a:r>
              <a:rPr lang="en-US" dirty="0" smtClean="0"/>
              <a:t>Increase difficulty with level</a:t>
            </a:r>
          </a:p>
          <a:p>
            <a:r>
              <a:rPr lang="en-US" dirty="0" smtClean="0"/>
              <a:t>Health points and packages</a:t>
            </a:r>
          </a:p>
          <a:p>
            <a:r>
              <a:rPr lang="en-US" dirty="0" smtClean="0"/>
              <a:t>Exit </a:t>
            </a:r>
            <a:r>
              <a:rPr lang="en-US" dirty="0" smtClean="0"/>
              <a:t>door can open when hit up arrow key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209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Credit</a:t>
            </a:r>
          </a:p>
          <a:p>
            <a:pPr algn="ctr"/>
            <a:r>
              <a:rPr lang="en-US" dirty="0" smtClean="0">
                <a:latin typeface="+mn-lt"/>
              </a:rPr>
              <a:t>Game design: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Team </a:t>
            </a:r>
            <a:r>
              <a:rPr lang="en-US" dirty="0" smtClean="0">
                <a:latin typeface="+mn-lt"/>
              </a:rPr>
              <a:t>3</a:t>
            </a:r>
          </a:p>
          <a:p>
            <a:pPr algn="ctr"/>
            <a:r>
              <a:rPr lang="en-US" dirty="0" smtClean="0">
                <a:latin typeface="+mn-lt"/>
              </a:rPr>
              <a:t>Music: Flux Pavilion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105</Template>
  <TotalTime>1163</TotalTime>
  <Words>186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105</vt:lpstr>
      <vt:lpstr>First Release</vt:lpstr>
      <vt:lpstr>Dawn of the Sticks 1st release details</vt:lpstr>
      <vt:lpstr>User Stories </vt:lpstr>
      <vt:lpstr>Test Cases </vt:lpstr>
      <vt:lpstr>Current Status of the Game</vt:lpstr>
      <vt:lpstr>Plan For Next Release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Release</dc:title>
  <dc:creator>thaocanhcut</dc:creator>
  <cp:lastModifiedBy>thaocanhcut</cp:lastModifiedBy>
  <cp:revision>57</cp:revision>
  <dcterms:created xsi:type="dcterms:W3CDTF">2012-02-15T03:29:42Z</dcterms:created>
  <dcterms:modified xsi:type="dcterms:W3CDTF">2012-02-16T14:51:31Z</dcterms:modified>
</cp:coreProperties>
</file>