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73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35CB7E2-C6B1-4F84-ADE6-47710F5A8CC1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777F43E-D342-431F-A6B9-140FF9CDA3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CB7E2-C6B1-4F84-ADE6-47710F5A8CC1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7F43E-D342-431F-A6B9-140FF9CDA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CB7E2-C6B1-4F84-ADE6-47710F5A8CC1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7F43E-D342-431F-A6B9-140FF9CDA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CB7E2-C6B1-4F84-ADE6-47710F5A8CC1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7F43E-D342-431F-A6B9-140FF9CDA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35CB7E2-C6B1-4F84-ADE6-47710F5A8CC1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777F43E-D342-431F-A6B9-140FF9CDA3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CB7E2-C6B1-4F84-ADE6-47710F5A8CC1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777F43E-D342-431F-A6B9-140FF9CDA3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CB7E2-C6B1-4F84-ADE6-47710F5A8CC1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777F43E-D342-431F-A6B9-140FF9CDA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CB7E2-C6B1-4F84-ADE6-47710F5A8CC1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7F43E-D342-431F-A6B9-140FF9CDA3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CB7E2-C6B1-4F84-ADE6-47710F5A8CC1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7F43E-D342-431F-A6B9-140FF9CDA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35CB7E2-C6B1-4F84-ADE6-47710F5A8CC1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777F43E-D342-431F-A6B9-140FF9CDA3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35CB7E2-C6B1-4F84-ADE6-47710F5A8CC1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777F43E-D342-431F-A6B9-140FF9CDA3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35CB7E2-C6B1-4F84-ADE6-47710F5A8CC1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777F43E-D342-431F-A6B9-140FF9CDA3B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4</a:t>
            </a:r>
            <a:br>
              <a:rPr lang="en-US" dirty="0" smtClean="0"/>
            </a:br>
            <a:r>
              <a:rPr lang="en-US" dirty="0"/>
              <a:t>F</a:t>
            </a:r>
            <a:r>
              <a:rPr lang="en-US" dirty="0" smtClean="0"/>
              <a:t>inal</a:t>
            </a:r>
            <a:r>
              <a:rPr lang="en-US" dirty="0" smtClean="0"/>
              <a:t> </a:t>
            </a:r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Alleluya</a:t>
            </a:r>
            <a:r>
              <a:rPr lang="en-US" dirty="0" smtClean="0"/>
              <a:t>, Jack, Richard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As a user I want to be able to save my </a:t>
            </a:r>
            <a:r>
              <a:rPr lang="en-US" dirty="0" smtClean="0">
                <a:solidFill>
                  <a:srgbClr val="92D050"/>
                </a:solidFill>
              </a:rPr>
              <a:t>game</a:t>
            </a:r>
          </a:p>
          <a:p>
            <a:r>
              <a:rPr lang="en-US" dirty="0">
                <a:solidFill>
                  <a:srgbClr val="92D050"/>
                </a:solidFill>
              </a:rPr>
              <a:t>As a user I want to have a set of instructions on how to play the game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As a user I want to be timed during my battle system.</a:t>
            </a:r>
          </a:p>
          <a:p>
            <a:r>
              <a:rPr lang="en-US" dirty="0">
                <a:solidFill>
                  <a:srgbClr val="92D050"/>
                </a:solidFill>
              </a:rPr>
              <a:t>As a user I want to </a:t>
            </a:r>
            <a:r>
              <a:rPr lang="en-US" dirty="0" smtClean="0">
                <a:solidFill>
                  <a:srgbClr val="92D050"/>
                </a:solidFill>
              </a:rPr>
              <a:t>upgrade my weapon.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As a user I want to be able to heal for crystals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As a user I want different levels of difficulty in the Dungeon.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As </a:t>
            </a:r>
            <a:r>
              <a:rPr lang="en-US" dirty="0">
                <a:solidFill>
                  <a:srgbClr val="92D050"/>
                </a:solidFill>
              </a:rPr>
              <a:t>a user I want a cleaned up and polished game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As a user I want single executable to start and run the game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Alleluya</a:t>
            </a:r>
            <a:r>
              <a:rPr lang="en-US" dirty="0" smtClean="0"/>
              <a:t> – </a:t>
            </a:r>
            <a:r>
              <a:rPr lang="en-US" dirty="0" smtClean="0"/>
              <a:t>implementing timer and saving of the game, writing test classes for our classes</a:t>
            </a:r>
            <a:endParaRPr lang="en-US" dirty="0" smtClean="0"/>
          </a:p>
          <a:p>
            <a:r>
              <a:rPr lang="en-US" dirty="0" smtClean="0"/>
              <a:t>Jack – </a:t>
            </a:r>
            <a:r>
              <a:rPr lang="en-US" dirty="0" smtClean="0"/>
              <a:t>Frame linking</a:t>
            </a:r>
            <a:r>
              <a:rPr lang="en-US" dirty="0" smtClean="0"/>
              <a:t>, Frame layouts, changes in 1.0.7, Store Frame + related functionality</a:t>
            </a:r>
            <a:endParaRPr lang="en-US" dirty="0" smtClean="0"/>
          </a:p>
          <a:p>
            <a:r>
              <a:rPr lang="en-US" dirty="0" smtClean="0"/>
              <a:t>Richard – </a:t>
            </a:r>
            <a:r>
              <a:rPr lang="en-US" dirty="0" smtClean="0"/>
              <a:t>Integrated timer and save into the game, Cleaned code, and everything had the same hero.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Save game – compare save file hero and games hero are same, check to see if save file exist, check for valid data, check loading of stats, check the saving of stats (Stats = HP, Element, Gender, EXP, items, location)</a:t>
            </a:r>
          </a:p>
          <a:p>
            <a:r>
              <a:rPr lang="en-US" dirty="0" smtClean="0"/>
              <a:t>Store – check if hero weapon upgrades correctly, check health correctly healed and correct amount of crystals taken.</a:t>
            </a:r>
          </a:p>
          <a:p>
            <a:r>
              <a:rPr lang="en-US" dirty="0" smtClean="0"/>
              <a:t>Dungeon – Check different dungeons have correct difficulty (I.E monster level, HP, </a:t>
            </a:r>
            <a:r>
              <a:rPr lang="en-US" dirty="0" err="1" smtClean="0"/>
              <a:t>Dmg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we </a:t>
            </a:r>
            <a:r>
              <a:rPr lang="en-US" dirty="0" smtClean="0"/>
              <a:t>implemented the save/</a:t>
            </a:r>
            <a:r>
              <a:rPr lang="en-US" dirty="0" err="1" smtClean="0"/>
              <a:t>readfile</a:t>
            </a:r>
            <a:r>
              <a:rPr lang="en-US" dirty="0" smtClean="0"/>
              <a:t>/output/ testing classes into our world.</a:t>
            </a:r>
          </a:p>
          <a:p>
            <a:r>
              <a:rPr lang="en-US" dirty="0" smtClean="0"/>
              <a:t>Then we linked these classes to the </a:t>
            </a:r>
            <a:r>
              <a:rPr lang="en-US" dirty="0" err="1" smtClean="0"/>
              <a:t>Gamewold</a:t>
            </a:r>
            <a:r>
              <a:rPr lang="en-US" dirty="0" smtClean="0"/>
              <a:t> and tested if it still works.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 smtClean="0"/>
              <a:t>created </a:t>
            </a:r>
            <a:r>
              <a:rPr lang="en-US" dirty="0" smtClean="0"/>
              <a:t>tests </a:t>
            </a:r>
            <a:r>
              <a:rPr lang="en-US" dirty="0" smtClean="0"/>
              <a:t>for </a:t>
            </a:r>
            <a:r>
              <a:rPr lang="en-US" dirty="0" smtClean="0"/>
              <a:t>timer class and tested the battle frame.</a:t>
            </a:r>
            <a:endParaRPr lang="en-US" dirty="0" smtClean="0"/>
          </a:p>
          <a:p>
            <a:r>
              <a:rPr lang="en-US" dirty="0" smtClean="0"/>
              <a:t>Implement the timer into our game and tested </a:t>
            </a:r>
            <a:r>
              <a:rPr lang="en-US" dirty="0" smtClean="0"/>
              <a:t>to see if all the </a:t>
            </a:r>
            <a:r>
              <a:rPr lang="en-US" dirty="0" smtClean="0"/>
              <a:t>old tests </a:t>
            </a:r>
            <a:r>
              <a:rPr lang="en-US" dirty="0" smtClean="0"/>
              <a:t>still </a:t>
            </a:r>
            <a:r>
              <a:rPr lang="en-US" dirty="0" smtClean="0"/>
              <a:t>worked</a:t>
            </a:r>
          </a:p>
          <a:p>
            <a:r>
              <a:rPr lang="en-US" dirty="0" smtClean="0"/>
              <a:t>Test if all the test cases still work correctly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Created game Menu, Character Creation, Game world, Dungeon, and Store Frames.</a:t>
            </a:r>
          </a:p>
          <a:p>
            <a:r>
              <a:rPr lang="en-US" dirty="0" smtClean="0"/>
              <a:t>Able to fight monsters, earn crystals, upgrade weapons, buy HP and heal.</a:t>
            </a:r>
          </a:p>
          <a:p>
            <a:r>
              <a:rPr lang="en-US" dirty="0" smtClean="0"/>
              <a:t>Implemented various levels within the dungeon with modified monster attributes.</a:t>
            </a:r>
          </a:p>
          <a:p>
            <a:r>
              <a:rPr lang="en-US" dirty="0" smtClean="0"/>
              <a:t>Created a battle timer and have different timers for different levels.</a:t>
            </a:r>
          </a:p>
          <a:p>
            <a:r>
              <a:rPr lang="en-US" dirty="0" smtClean="0"/>
              <a:t>Linked all the graphics within the game.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269</TotalTime>
  <Words>390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Foundry</vt:lpstr>
      <vt:lpstr>Team 4 Final Release</vt:lpstr>
      <vt:lpstr>User Stories</vt:lpstr>
      <vt:lpstr>Programming</vt:lpstr>
      <vt:lpstr>Test Case</vt:lpstr>
      <vt:lpstr>Test Driven Development</vt:lpstr>
      <vt:lpstr>Objectives Accomplished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 Second Release</dc:title>
  <dc:creator>mugeni</dc:creator>
  <cp:lastModifiedBy>Alleluya Iradukunda</cp:lastModifiedBy>
  <cp:revision>11</cp:revision>
  <dcterms:created xsi:type="dcterms:W3CDTF">2012-03-06T00:41:34Z</dcterms:created>
  <dcterms:modified xsi:type="dcterms:W3CDTF">2012-04-30T22:50:28Z</dcterms:modified>
</cp:coreProperties>
</file>