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CE9C017-8A85-427C-9B8E-00329E698510}" type="datetimeFigureOut">
              <a:rPr lang="en-US" smtClean="0"/>
              <a:t>1/30/2012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C0DAF08-BA6D-49D3-A292-F3028BA030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4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788478" cy="4765530"/>
          </a:xfrm>
        </p:spPr>
      </p:pic>
    </p:spTree>
    <p:extLst>
      <p:ext uri="{BB962C8B-B14F-4D97-AF65-F5344CB8AC3E}">
        <p14:creationId xmlns:p14="http://schemas.microsoft.com/office/powerpoint/2010/main" val="27714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Menu – Player gets to decide between starting a new game, load old save file, or go to options (If needed)</a:t>
            </a:r>
          </a:p>
          <a:p>
            <a:r>
              <a:rPr lang="en-US" dirty="0" smtClean="0"/>
              <a:t>Main Menu – Player gets to decide between home (undecided), guild( for skills and potions), and Dungeon</a:t>
            </a:r>
          </a:p>
          <a:p>
            <a:r>
              <a:rPr lang="en-US" dirty="0" smtClean="0"/>
              <a:t>Dungeon – Player gets to decide which area he or she wants to fight in.</a:t>
            </a:r>
          </a:p>
          <a:p>
            <a:r>
              <a:rPr lang="en-US" dirty="0" smtClean="0"/>
              <a:t>Battle – Player is presented with a word which they have to type to damage the enemy. Player has skills to help by either modifying the timer or the battle word. Potions are used to restore </a:t>
            </a:r>
            <a:r>
              <a:rPr lang="en-US" smtClean="0"/>
              <a:t>players health.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0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/Task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r>
              <a:rPr lang="en-US" dirty="0" smtClean="0"/>
              <a:t> Team: </a:t>
            </a:r>
            <a:r>
              <a:rPr lang="en-US" dirty="0" err="1" smtClean="0"/>
              <a:t>Alleluya</a:t>
            </a:r>
            <a:r>
              <a:rPr lang="en-US" dirty="0" smtClean="0"/>
              <a:t>, Jack, Richard, Scott</a:t>
            </a:r>
          </a:p>
          <a:p>
            <a:r>
              <a:rPr lang="en-US" dirty="0" smtClean="0"/>
              <a:t>First two tasks: Create game Menu and the Creature class.</a:t>
            </a:r>
          </a:p>
          <a:p>
            <a:r>
              <a:rPr lang="en-US" dirty="0" smtClean="0"/>
              <a:t>Time to complete each task: One week per task.</a:t>
            </a:r>
          </a:p>
          <a:p>
            <a:r>
              <a:rPr lang="en-US" dirty="0" smtClean="0"/>
              <a:t>We will use Agile Development for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2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/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</a:t>
            </a:r>
          </a:p>
          <a:p>
            <a:r>
              <a:rPr lang="en-US" dirty="0" smtClean="0"/>
              <a:t>LWJGL (Light Weight Java Game Library)</a:t>
            </a:r>
          </a:p>
          <a:p>
            <a:r>
              <a:rPr lang="en-US" dirty="0" smtClean="0"/>
              <a:t>Sphere RPG engine (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1/24, 1:30-2:30</a:t>
            </a:r>
            <a:endParaRPr lang="en-US" dirty="0"/>
          </a:p>
          <a:p>
            <a:pPr lvl="0"/>
            <a:r>
              <a:rPr lang="de-DE" dirty="0"/>
              <a:t>First team meeting. Discussed game ideas and voted on one.</a:t>
            </a:r>
            <a:endParaRPr lang="en-US" dirty="0"/>
          </a:p>
          <a:p>
            <a:r>
              <a:rPr lang="de-DE" dirty="0"/>
              <a:t>1/26, 1:30-2:30</a:t>
            </a:r>
            <a:endParaRPr lang="en-US" dirty="0"/>
          </a:p>
          <a:p>
            <a:pPr lvl="0"/>
            <a:r>
              <a:rPr lang="de-DE" dirty="0"/>
              <a:t>Second team meeting, Discussed programming languages, gaming platforms, and decided on the simplied form of our game idea.</a:t>
            </a:r>
            <a:endParaRPr lang="en-US" dirty="0"/>
          </a:p>
          <a:p>
            <a:r>
              <a:rPr lang="de-DE" dirty="0"/>
              <a:t>1/27 1:30-2:30</a:t>
            </a:r>
            <a:endParaRPr lang="en-US" dirty="0"/>
          </a:p>
          <a:p>
            <a:pPr lvl="0"/>
            <a:r>
              <a:rPr lang="de-DE" dirty="0"/>
              <a:t>Third team meeting, voted on the sphere RPG engine which includes built in animation calls. We're also looking at the light weight javascript engine.</a:t>
            </a:r>
            <a:endParaRPr lang="en-US" dirty="0"/>
          </a:p>
          <a:p>
            <a:r>
              <a:rPr lang="en-US" dirty="0" smtClean="0"/>
              <a:t>1/30 1:30-2:30</a:t>
            </a:r>
          </a:p>
          <a:p>
            <a:r>
              <a:rPr lang="en-US" dirty="0" smtClean="0"/>
              <a:t>Fourth team meeting, Presentation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4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77</TotalTime>
  <Words>252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Group 4</vt:lpstr>
      <vt:lpstr>Game layout</vt:lpstr>
      <vt:lpstr>Use Case</vt:lpstr>
      <vt:lpstr>Dev/Task</vt:lpstr>
      <vt:lpstr>Platform / API</vt:lpstr>
      <vt:lpstr>Meetings</vt:lpstr>
    </vt:vector>
  </TitlesOfParts>
  <Company>University of Arkansas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A. Harvey</dc:creator>
  <cp:lastModifiedBy>Richard A. Harvey</cp:lastModifiedBy>
  <cp:revision>5</cp:revision>
  <dcterms:created xsi:type="dcterms:W3CDTF">2012-01-30T19:20:06Z</dcterms:created>
  <dcterms:modified xsi:type="dcterms:W3CDTF">2012-01-30T20:37:54Z</dcterms:modified>
</cp:coreProperties>
</file>