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4" r:id="rId4"/>
    <p:sldId id="259" r:id="rId5"/>
    <p:sldId id="260" r:id="rId6"/>
    <p:sldId id="261" r:id="rId7"/>
    <p:sldId id="262" r:id="rId8"/>
    <p:sldId id="263"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F541269-30C0-4764-AFAC-C456F26DE6FA}" type="datetimeFigureOut">
              <a:rPr lang="en-US" smtClean="0"/>
              <a:t>1/30/2012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83CE747-E2BA-47D6-BAA5-39CF4D313E9F}"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541269-30C0-4764-AFAC-C456F26DE6FA}" type="datetimeFigureOut">
              <a:rPr lang="en-US" smtClean="0"/>
              <a:t>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CE747-E2BA-47D6-BAA5-39CF4D313E9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83CE747-E2BA-47D6-BAA5-39CF4D313E9F}"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541269-30C0-4764-AFAC-C456F26DE6FA}" type="datetimeFigureOut">
              <a:rPr lang="en-US" smtClean="0"/>
              <a:t>1/30/2012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F541269-30C0-4764-AFAC-C456F26DE6FA}" type="datetimeFigureOut">
              <a:rPr lang="en-US" smtClean="0"/>
              <a:t>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E83CE747-E2BA-47D6-BAA5-39CF4D313E9F}"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F541269-30C0-4764-AFAC-C456F26DE6FA}" type="datetimeFigureOut">
              <a:rPr lang="en-US" smtClean="0"/>
              <a:t>1/30/2012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83CE747-E2BA-47D6-BAA5-39CF4D313E9F}"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BF541269-30C0-4764-AFAC-C456F26DE6FA}" type="datetimeFigureOut">
              <a:rPr lang="en-US" smtClean="0"/>
              <a:t>1/30/2012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3CE747-E2BA-47D6-BAA5-39CF4D313E9F}"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F541269-30C0-4764-AFAC-C456F26DE6FA}" type="datetimeFigureOut">
              <a:rPr lang="en-US" smtClean="0"/>
              <a:t>1/30/2012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83CE747-E2BA-47D6-BAA5-39CF4D313E9F}"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F541269-30C0-4764-AFAC-C456F26DE6FA}" type="datetimeFigureOut">
              <a:rPr lang="en-US" smtClean="0"/>
              <a:t>1/30/2012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E83CE747-E2BA-47D6-BAA5-39CF4D313E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F541269-30C0-4764-AFAC-C456F26DE6FA}" type="datetimeFigureOut">
              <a:rPr lang="en-US" smtClean="0"/>
              <a:t>1/30/2012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83CE747-E2BA-47D6-BAA5-39CF4D313E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83CE747-E2BA-47D6-BAA5-39CF4D313E9F}"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F541269-30C0-4764-AFAC-C456F26DE6FA}" type="datetimeFigureOut">
              <a:rPr lang="en-US" smtClean="0"/>
              <a:t>1/30/2012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83CE747-E2BA-47D6-BAA5-39CF4D313E9F}"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BF541269-30C0-4764-AFAC-C456F26DE6FA}" type="datetimeFigureOut">
              <a:rPr lang="en-US" smtClean="0"/>
              <a:t>1/30/2012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BF541269-30C0-4764-AFAC-C456F26DE6FA}" type="datetimeFigureOut">
              <a:rPr lang="en-US" smtClean="0"/>
              <a:t>1/30/2012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83CE747-E2BA-47D6-BAA5-39CF4D313E9F}"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886200"/>
            <a:ext cx="8229600" cy="1752600"/>
          </a:xfrm>
        </p:spPr>
        <p:txBody>
          <a:bodyPr/>
          <a:lstStyle/>
          <a:p>
            <a:r>
              <a:rPr lang="en-US" dirty="0" smtClean="0"/>
              <a:t>Tyler Bishop, Corbin Hughes,</a:t>
            </a:r>
          </a:p>
          <a:p>
            <a:r>
              <a:rPr lang="en-US" dirty="0" smtClean="0"/>
              <a:t> Andrew </a:t>
            </a:r>
            <a:r>
              <a:rPr lang="en-US" dirty="0" err="1" smtClean="0"/>
              <a:t>Suchanek</a:t>
            </a:r>
            <a:r>
              <a:rPr lang="en-US" dirty="0" smtClean="0"/>
              <a:t>, Jonathon Holt</a:t>
            </a:r>
            <a:endParaRPr lang="en-US" dirty="0"/>
          </a:p>
        </p:txBody>
      </p:sp>
      <p:sp>
        <p:nvSpPr>
          <p:cNvPr id="2" name="Title 1"/>
          <p:cNvSpPr>
            <a:spLocks noGrp="1"/>
          </p:cNvSpPr>
          <p:nvPr>
            <p:ph type="ctrTitle"/>
          </p:nvPr>
        </p:nvSpPr>
        <p:spPr/>
        <p:txBody>
          <a:bodyPr/>
          <a:lstStyle/>
          <a:p>
            <a:r>
              <a:rPr lang="en-US" dirty="0" smtClean="0"/>
              <a:t>A Game of Games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 Case (First Release)</a:t>
            </a:r>
            <a:endParaRPr lang="en-US" dirty="0"/>
          </a:p>
        </p:txBody>
      </p:sp>
      <p:sp>
        <p:nvSpPr>
          <p:cNvPr id="3" name="Content Placeholder 2"/>
          <p:cNvSpPr>
            <a:spLocks noGrp="1"/>
          </p:cNvSpPr>
          <p:nvPr>
            <p:ph sz="quarter" idx="1"/>
          </p:nvPr>
        </p:nvSpPr>
        <p:spPr>
          <a:xfrm>
            <a:off x="301752" y="1447800"/>
            <a:ext cx="8503920" cy="5105400"/>
          </a:xfrm>
        </p:spPr>
        <p:txBody>
          <a:bodyPr>
            <a:normAutofit/>
          </a:bodyPr>
          <a:lstStyle/>
          <a:p>
            <a:pPr>
              <a:buNone/>
            </a:pPr>
            <a:endParaRPr lang="en-US" dirty="0" smtClean="0"/>
          </a:p>
          <a:p>
            <a:pPr>
              <a:buNone/>
            </a:pPr>
            <a:r>
              <a:rPr lang="en-US" dirty="0" smtClean="0"/>
              <a:t>Users will be able to </a:t>
            </a:r>
            <a:r>
              <a:rPr lang="en-US" dirty="0" smtClean="0"/>
              <a:t>select whether or not they want to create a new user or login. If they create a valid new user or login using a current one they will be brought to the menu.</a:t>
            </a:r>
          </a:p>
          <a:p>
            <a:pPr>
              <a:buNone/>
            </a:pPr>
            <a:endParaRPr lang="en-US" dirty="0" smtClean="0"/>
          </a:p>
          <a:p>
            <a:pPr>
              <a:buNone/>
            </a:pPr>
            <a:r>
              <a:rPr lang="en-US" dirty="0" smtClean="0"/>
              <a:t>The menu screen </a:t>
            </a:r>
            <a:r>
              <a:rPr lang="en-US" dirty="0" smtClean="0"/>
              <a:t>consists of a </a:t>
            </a:r>
            <a:r>
              <a:rPr lang="en-US" dirty="0" smtClean="0"/>
              <a:t>grid</a:t>
            </a:r>
            <a:r>
              <a:rPr lang="en-US" dirty="0" smtClean="0"/>
              <a:t> </a:t>
            </a:r>
            <a:r>
              <a:rPr lang="en-US" dirty="0" smtClean="0"/>
              <a:t>of thumbnails. If a thumbnail is clicked a demo screen will pop up as a holder for where games will be.</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(Final Release)</a:t>
            </a:r>
            <a:endParaRPr lang="en-US" dirty="0"/>
          </a:p>
        </p:txBody>
      </p:sp>
      <p:sp>
        <p:nvSpPr>
          <p:cNvPr id="3" name="Content Placeholder 2"/>
          <p:cNvSpPr>
            <a:spLocks noGrp="1"/>
          </p:cNvSpPr>
          <p:nvPr>
            <p:ph sz="quarter" idx="1"/>
          </p:nvPr>
        </p:nvSpPr>
        <p:spPr/>
        <p:txBody>
          <a:bodyPr>
            <a:normAutofit fontScale="47500" lnSpcReduction="20000"/>
          </a:bodyPr>
          <a:lstStyle/>
          <a:p>
            <a:pPr>
              <a:buNone/>
            </a:pPr>
            <a:r>
              <a:rPr lang="en-US" dirty="0" smtClean="0"/>
              <a:t>James is a gamer. He has heard of a game that was just released and wants to give it a try.</a:t>
            </a:r>
          </a:p>
          <a:p>
            <a:endParaRPr lang="en-US" dirty="0" smtClean="0"/>
          </a:p>
          <a:p>
            <a:pPr>
              <a:buNone/>
            </a:pPr>
            <a:r>
              <a:rPr lang="en-US" dirty="0" smtClean="0"/>
              <a:t>He launches the game and two options appear to either login or create a new user. He selects create a new user and is prompted to enter a username. The username he enters is already in use so he is asked to enter another one. The second name he enters is available so an entry is made for his specific username in the game that will record his score.</a:t>
            </a:r>
          </a:p>
          <a:p>
            <a:endParaRPr lang="en-US" dirty="0" smtClean="0"/>
          </a:p>
          <a:p>
            <a:pPr>
              <a:buNone/>
            </a:pPr>
            <a:r>
              <a:rPr lang="en-US" dirty="0" smtClean="0"/>
              <a:t>James is then taken to a menu screen that consists of a grid, each element containing a different thumbnail. Each of these thumbnails represents a unique mini-game to be played. The first 3 thumbnails are visible but all the ones after that have a lock symbol above them. </a:t>
            </a:r>
          </a:p>
          <a:p>
            <a:endParaRPr lang="en-US" dirty="0" smtClean="0"/>
          </a:p>
          <a:p>
            <a:pPr>
              <a:buNone/>
            </a:pPr>
            <a:r>
              <a:rPr lang="en-US" dirty="0" smtClean="0"/>
              <a:t>James clicks on the first mini-game and he is brought to a screen and instructed to catch several balls in a cup. James completes the challenge and is returned to the menu where the fourth mini-game in the grid has now had its lock removed and can be accessed to play. </a:t>
            </a:r>
          </a:p>
          <a:p>
            <a:endParaRPr lang="en-US" dirty="0" smtClean="0"/>
          </a:p>
          <a:p>
            <a:pPr>
              <a:buNone/>
            </a:pPr>
            <a:r>
              <a:rPr lang="en-US" dirty="0" smtClean="0"/>
              <a:t>James plays a few more games unlocking subsequent games as well then decides to quit.</a:t>
            </a:r>
          </a:p>
          <a:p>
            <a:endParaRPr lang="en-US" dirty="0" smtClean="0"/>
          </a:p>
          <a:p>
            <a:pPr>
              <a:buNone/>
            </a:pPr>
            <a:r>
              <a:rPr lang="en-US" dirty="0" smtClean="0"/>
              <a:t>Later he returns and this time selects the login option and enters his username from before. The grid is pulled up once again and the mini-games he has previously unlocked are still as such. </a:t>
            </a:r>
          </a:p>
          <a:p>
            <a:endParaRPr lang="en-US" dirty="0" smtClean="0"/>
          </a:p>
          <a:p>
            <a:pPr>
              <a:buNone/>
            </a:pPr>
            <a:r>
              <a:rPr lang="en-US" dirty="0" smtClean="0"/>
              <a:t>Play continues this way until all mini-games are unlocked. Once James has unlocked all the levels they may be replayed in order to obtain high scores.</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Menu</a:t>
            </a:r>
            <a:endParaRPr lang="en-US" dirty="0"/>
          </a:p>
        </p:txBody>
      </p:sp>
      <p:pic>
        <p:nvPicPr>
          <p:cNvPr id="1027" name="Picture 3" descr="C:\Users\Jon\Desktop\agog.jpg"/>
          <p:cNvPicPr>
            <a:picLocks noGrp="1" noChangeAspect="1" noChangeArrowheads="1"/>
          </p:cNvPicPr>
          <p:nvPr>
            <p:ph sz="quarter" idx="1"/>
          </p:nvPr>
        </p:nvPicPr>
        <p:blipFill>
          <a:blip r:embed="rId2" cstate="print"/>
          <a:srcRect/>
          <a:stretch>
            <a:fillRect/>
          </a:stretch>
        </p:blipFill>
        <p:spPr bwMode="auto">
          <a:xfrm>
            <a:off x="334169" y="1965325"/>
            <a:ext cx="8439150" cy="3695700"/>
          </a:xfrm>
          <a:prstGeom prst="rect">
            <a:avLst/>
          </a:prstGeom>
          <a:noFill/>
        </p:spPr>
      </p:pic>
      <p:sp>
        <p:nvSpPr>
          <p:cNvPr id="12" name="Rectangle 11"/>
          <p:cNvSpPr/>
          <p:nvPr/>
        </p:nvSpPr>
        <p:spPr>
          <a:xfrm>
            <a:off x="3200400" y="2667000"/>
            <a:ext cx="609600" cy="4572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prstDash val="solid"/>
              </a:l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Game / Ball in a Cup</a:t>
            </a:r>
            <a:endParaRPr lang="en-US" dirty="0"/>
          </a:p>
        </p:txBody>
      </p:sp>
      <p:pic>
        <p:nvPicPr>
          <p:cNvPr id="2050" name="Picture 2" descr="C:\Users\Jon\Desktop\ball.jpg"/>
          <p:cNvPicPr>
            <a:picLocks noGrp="1" noChangeAspect="1" noChangeArrowheads="1"/>
          </p:cNvPicPr>
          <p:nvPr>
            <p:ph sz="quarter" idx="1"/>
          </p:nvPr>
        </p:nvPicPr>
        <p:blipFill>
          <a:blip r:embed="rId2" cstate="print"/>
          <a:srcRect/>
          <a:stretch>
            <a:fillRect/>
          </a:stretch>
        </p:blipFill>
        <p:spPr bwMode="auto">
          <a:xfrm>
            <a:off x="2324894" y="1974850"/>
            <a:ext cx="4457700" cy="36766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 Language</a:t>
            </a:r>
            <a:endParaRPr lang="en-US" dirty="0"/>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533400" y="2819400"/>
            <a:ext cx="3276600" cy="2114896"/>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638800" y="2667000"/>
            <a:ext cx="2590800" cy="2590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 / API / Unit Tester</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IDE – Flash CS4 / CS5</a:t>
            </a:r>
          </a:p>
          <a:p>
            <a:endParaRPr lang="en-US" dirty="0" smtClean="0"/>
          </a:p>
          <a:p>
            <a:endParaRPr lang="en-US" dirty="0" smtClean="0"/>
          </a:p>
          <a:p>
            <a:endParaRPr lang="en-US" dirty="0" smtClean="0"/>
          </a:p>
          <a:p>
            <a:r>
              <a:rPr lang="en-US" dirty="0" smtClean="0"/>
              <a:t>API – Box2D (physics)</a:t>
            </a:r>
          </a:p>
          <a:p>
            <a:r>
              <a:rPr lang="en-US" dirty="0" smtClean="0"/>
              <a:t>API – </a:t>
            </a:r>
            <a:r>
              <a:rPr lang="en-US" dirty="0" err="1" smtClean="0"/>
              <a:t>Caurina</a:t>
            </a:r>
            <a:r>
              <a:rPr lang="en-US" dirty="0" smtClean="0"/>
              <a:t> </a:t>
            </a:r>
            <a:r>
              <a:rPr lang="en-US" dirty="0" err="1" smtClean="0"/>
              <a:t>Tweener</a:t>
            </a:r>
            <a:r>
              <a:rPr lang="en-US" dirty="0" smtClean="0"/>
              <a:t> (Animations)</a:t>
            </a:r>
          </a:p>
          <a:p>
            <a:r>
              <a:rPr lang="en-US" dirty="0" smtClean="0"/>
              <a:t>Unit Tester </a:t>
            </a:r>
            <a:r>
              <a:rPr lang="en-US" dirty="0" smtClean="0"/>
              <a:t>– </a:t>
            </a:r>
            <a:r>
              <a:rPr lang="en-US" dirty="0" err="1" smtClean="0"/>
              <a:t>AsUnit</a:t>
            </a:r>
            <a:endParaRPr lang="en-US" dirty="0" smtClean="0"/>
          </a:p>
          <a:p>
            <a:endParaRPr lang="en-US" dirty="0"/>
          </a:p>
        </p:txBody>
      </p:sp>
      <p:pic>
        <p:nvPicPr>
          <p:cNvPr id="6" name="Picture 2"/>
          <p:cNvPicPr>
            <a:picLocks noChangeAspect="1" noChangeArrowheads="1"/>
          </p:cNvPicPr>
          <p:nvPr/>
        </p:nvPicPr>
        <p:blipFill>
          <a:blip r:embed="rId2" cstate="print"/>
          <a:srcRect/>
          <a:stretch>
            <a:fillRect/>
          </a:stretch>
        </p:blipFill>
        <p:spPr bwMode="auto">
          <a:xfrm>
            <a:off x="457200" y="2667000"/>
            <a:ext cx="1447800" cy="1078691"/>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Task 1 – Menu Development  (2 weeks) </a:t>
            </a:r>
          </a:p>
          <a:p>
            <a:pPr lvl="1"/>
            <a:r>
              <a:rPr lang="en-US" dirty="0" smtClean="0"/>
              <a:t>Members – Jon, Tyler</a:t>
            </a:r>
          </a:p>
          <a:p>
            <a:pPr lvl="1"/>
            <a:endParaRPr lang="en-US" dirty="0" smtClean="0"/>
          </a:p>
          <a:p>
            <a:pPr lvl="1"/>
            <a:endParaRPr lang="en-US" dirty="0" smtClean="0"/>
          </a:p>
          <a:p>
            <a:pPr lvl="1"/>
            <a:endParaRPr lang="en-US" dirty="0" smtClean="0"/>
          </a:p>
          <a:p>
            <a:pPr lvl="1"/>
            <a:endParaRPr lang="en-US" dirty="0" smtClean="0"/>
          </a:p>
          <a:p>
            <a:r>
              <a:rPr lang="en-US" dirty="0" smtClean="0"/>
              <a:t>Task 2 – User creation system (2 weeks)</a:t>
            </a:r>
          </a:p>
          <a:p>
            <a:pPr lvl="1"/>
            <a:r>
              <a:rPr lang="en-US" dirty="0" smtClean="0"/>
              <a:t>Members – Andrew, Corbin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of Meetings</a:t>
            </a:r>
            <a:endParaRPr lang="en-US" dirty="0"/>
          </a:p>
        </p:txBody>
      </p:sp>
      <p:sp>
        <p:nvSpPr>
          <p:cNvPr id="3" name="Content Placeholder 2"/>
          <p:cNvSpPr>
            <a:spLocks noGrp="1"/>
          </p:cNvSpPr>
          <p:nvPr>
            <p:ph sz="quarter" idx="1"/>
          </p:nvPr>
        </p:nvSpPr>
        <p:spPr/>
        <p:txBody>
          <a:bodyPr/>
          <a:lstStyle/>
          <a:p>
            <a:r>
              <a:rPr lang="en-US" dirty="0" smtClean="0"/>
              <a:t>1/24/12 – First Meeting, discussed what game to make and what to develop on/using. </a:t>
            </a:r>
          </a:p>
          <a:p>
            <a:pPr lvl="1"/>
            <a:r>
              <a:rPr lang="en-US" dirty="0" smtClean="0"/>
              <a:t>All members present (30 minutes)</a:t>
            </a:r>
          </a:p>
          <a:p>
            <a:pPr lvl="1"/>
            <a:endParaRPr lang="en-US" dirty="0" smtClean="0"/>
          </a:p>
          <a:p>
            <a:pPr lvl="1"/>
            <a:endParaRPr lang="en-US" dirty="0" smtClean="0"/>
          </a:p>
          <a:p>
            <a:r>
              <a:rPr lang="en-US" dirty="0" smtClean="0"/>
              <a:t>1/26/12 – Further discussed game, settled on a platform and language. </a:t>
            </a:r>
          </a:p>
          <a:p>
            <a:pPr lvl="1"/>
            <a:r>
              <a:rPr lang="en-US" dirty="0" smtClean="0"/>
              <a:t>All members present (30 minutes)</a:t>
            </a:r>
          </a:p>
          <a:p>
            <a:pPr lvl="1"/>
            <a:endParaRPr lang="en-US" dirty="0" smtClean="0"/>
          </a:p>
          <a:p>
            <a:r>
              <a:rPr lang="en-US" dirty="0" smtClean="0"/>
              <a:t>Presentation coordination done via phone. </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138</TotalTime>
  <Words>502</Words>
  <Application>Microsoft Office PowerPoint</Application>
  <PresentationFormat>On-screen Show (4:3)</PresentationFormat>
  <Paragraphs>53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Civic</vt:lpstr>
      <vt:lpstr>A Game of Games</vt:lpstr>
      <vt:lpstr>User Case (First Release)</vt:lpstr>
      <vt:lpstr>Use Case (Final Release)</vt:lpstr>
      <vt:lpstr>Example Menu</vt:lpstr>
      <vt:lpstr>Example Game / Ball in a Cup</vt:lpstr>
      <vt:lpstr>Platform / Language</vt:lpstr>
      <vt:lpstr>IDE / API / Unit Tester</vt:lpstr>
      <vt:lpstr>Tasks</vt:lpstr>
      <vt:lpstr>Log of Meetings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Game of Games</dc:title>
  <dc:creator>Jon</dc:creator>
  <cp:lastModifiedBy>Jon</cp:lastModifiedBy>
  <cp:revision>7</cp:revision>
  <dcterms:created xsi:type="dcterms:W3CDTF">2012-01-30T23:05:27Z</dcterms:created>
  <dcterms:modified xsi:type="dcterms:W3CDTF">2012-01-31T01:23:32Z</dcterms:modified>
</cp:coreProperties>
</file>