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1" r:id="rId6"/>
    <p:sldId id="260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67F5-5B2E-415D-A397-E591159C7FAB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D3BE2-A5AB-47BE-8F2C-DCF657C2D2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3BE2-A5AB-47BE-8F2C-DCF657C2D24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464858-AF19-4B82-9586-9B721D3FB205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9FF505-4CE6-4B99-8248-E0C1EE8F582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TEAM 7:</a:t>
            </a:r>
          </a:p>
          <a:p>
            <a:r>
              <a:rPr lang="en-US" dirty="0" smtClean="0"/>
              <a:t>PHILIP GILLEY</a:t>
            </a:r>
          </a:p>
          <a:p>
            <a:r>
              <a:rPr lang="en-US" dirty="0" smtClean="0"/>
              <a:t>ZAF CETO</a:t>
            </a:r>
          </a:p>
          <a:p>
            <a:r>
              <a:rPr lang="en-US" dirty="0" smtClean="0"/>
              <a:t>CLAY MULLIS</a:t>
            </a:r>
          </a:p>
          <a:p>
            <a:r>
              <a:rPr lang="en-US" dirty="0" smtClean="0"/>
              <a:t>GAETANE JULMISTE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Genre of Motion-Man® is a </a:t>
            </a:r>
            <a:r>
              <a:rPr lang="en-US" dirty="0" err="1" smtClean="0"/>
              <a:t>platformer</a:t>
            </a:r>
            <a:r>
              <a:rPr lang="en-US" dirty="0" smtClean="0"/>
              <a:t>. Initially user has no tools. User controls a man who is in motion, (running, walking, jumping etc.) throughout the game. He receives more tools throughout different levels. He will eventually come to a finish line, and whichever user has the highest score, is the winner. We will keep a database of high-scores.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SCREEN SHOTS </a:t>
            </a:r>
            <a:endParaRPr lang="en-US" dirty="0"/>
          </a:p>
        </p:txBody>
      </p:sp>
      <p:pic>
        <p:nvPicPr>
          <p:cNvPr id="4" name="Picture 3" descr="lim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09800"/>
            <a:ext cx="2905125" cy="1549400"/>
          </a:xfrm>
          <a:prstGeom prst="rect">
            <a:avLst/>
          </a:prstGeom>
        </p:spPr>
      </p:pic>
      <p:pic>
        <p:nvPicPr>
          <p:cNvPr id="5" name="Picture 4" descr="portal fla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81200"/>
            <a:ext cx="3371850" cy="2408464"/>
          </a:xfrm>
          <a:prstGeom prst="rect">
            <a:avLst/>
          </a:prstGeom>
        </p:spPr>
      </p:pic>
      <p:pic>
        <p:nvPicPr>
          <p:cNvPr id="6" name="Picture 5" descr="shift2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267200"/>
            <a:ext cx="3581400" cy="2097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 FOR THE FIRST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 will have:</a:t>
            </a:r>
          </a:p>
          <a:p>
            <a:r>
              <a:rPr lang="en-US" dirty="0" smtClean="0"/>
              <a:t>Game menu</a:t>
            </a:r>
          </a:p>
          <a:p>
            <a:r>
              <a:rPr lang="en-US" dirty="0" smtClean="0"/>
              <a:t>Physics/Motion of character</a:t>
            </a:r>
          </a:p>
          <a:p>
            <a:r>
              <a:rPr lang="en-US" dirty="0" smtClean="0"/>
              <a:t>First 3 levels</a:t>
            </a:r>
          </a:p>
          <a:p>
            <a:r>
              <a:rPr lang="en-US" dirty="0" smtClean="0"/>
              <a:t>Optional: 1 tool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FOR EACH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the first level on paper – Clay, </a:t>
            </a:r>
            <a:r>
              <a:rPr lang="en-US" dirty="0" err="1" smtClean="0"/>
              <a:t>Gaetane</a:t>
            </a:r>
            <a:endParaRPr lang="en-US" dirty="0" smtClean="0"/>
          </a:p>
          <a:p>
            <a:r>
              <a:rPr lang="en-US" dirty="0" smtClean="0"/>
              <a:t>Researching for the best engine built for XNA- </a:t>
            </a:r>
            <a:r>
              <a:rPr lang="en-US" dirty="0" err="1" smtClean="0"/>
              <a:t>Zaf</a:t>
            </a:r>
            <a:r>
              <a:rPr lang="en-US" dirty="0" smtClean="0"/>
              <a:t>, Philip, </a:t>
            </a:r>
            <a:r>
              <a:rPr lang="en-US" dirty="0" err="1" smtClean="0"/>
              <a:t>Gaetane</a:t>
            </a:r>
            <a:r>
              <a:rPr lang="en-US" dirty="0" smtClean="0"/>
              <a:t>, Clay</a:t>
            </a:r>
          </a:p>
          <a:p>
            <a:r>
              <a:rPr lang="en-US" dirty="0" smtClean="0"/>
              <a:t>Designing player motion – </a:t>
            </a:r>
            <a:r>
              <a:rPr lang="en-US" dirty="0" err="1" smtClean="0"/>
              <a:t>Gaetane</a:t>
            </a:r>
            <a:endParaRPr lang="en-US" dirty="0" smtClean="0"/>
          </a:p>
          <a:p>
            <a:r>
              <a:rPr lang="en-US" dirty="0" smtClean="0"/>
              <a:t>Implement the first level with the engine – </a:t>
            </a:r>
            <a:r>
              <a:rPr lang="en-US" dirty="0" err="1" smtClean="0"/>
              <a:t>Zaf</a:t>
            </a:r>
            <a:r>
              <a:rPr lang="en-US" dirty="0" smtClean="0"/>
              <a:t>, Philip</a:t>
            </a:r>
          </a:p>
          <a:p>
            <a:r>
              <a:rPr lang="en-US" dirty="0" smtClean="0"/>
              <a:t>Implement menu- Philip</a:t>
            </a:r>
          </a:p>
          <a:p>
            <a:r>
              <a:rPr lang="en-US" dirty="0" smtClean="0"/>
              <a:t>Level 2 and 3 – Philip , Clay</a:t>
            </a:r>
          </a:p>
          <a:p>
            <a:r>
              <a:rPr lang="en-US" dirty="0" smtClean="0"/>
              <a:t>User’s first tool - </a:t>
            </a:r>
            <a:r>
              <a:rPr lang="en-US" dirty="0" err="1" smtClean="0"/>
              <a:t>Zaf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TO COMPLETE EACH 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level designed on paper (week 1)</a:t>
            </a:r>
          </a:p>
          <a:p>
            <a:r>
              <a:rPr lang="en-US" dirty="0" smtClean="0"/>
              <a:t>Picking engine </a:t>
            </a:r>
            <a:r>
              <a:rPr lang="en-US" dirty="0" smtClean="0"/>
              <a:t>and getting familiar </a:t>
            </a:r>
            <a:r>
              <a:rPr lang="en-US" dirty="0" smtClean="0"/>
              <a:t>with it (week 1)</a:t>
            </a:r>
          </a:p>
          <a:p>
            <a:pPr>
              <a:buNone/>
            </a:pPr>
            <a:r>
              <a:rPr lang="en-US" dirty="0" smtClean="0"/>
              <a:t>	Possible engine: Tomahawk</a:t>
            </a:r>
          </a:p>
          <a:p>
            <a:r>
              <a:rPr lang="en-US" dirty="0" smtClean="0"/>
              <a:t>Combine first level with the engine (week 1 and 2)</a:t>
            </a:r>
          </a:p>
          <a:p>
            <a:r>
              <a:rPr lang="en-US" dirty="0" smtClean="0"/>
              <a:t>Level 2 and 3 (week 3)</a:t>
            </a:r>
          </a:p>
          <a:p>
            <a:r>
              <a:rPr lang="en-US" dirty="0" smtClean="0"/>
              <a:t>Add first tool (week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APIs/Toolkits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Framework: Microsoft XNA Game development environment</a:t>
            </a:r>
          </a:p>
          <a:p>
            <a:r>
              <a:rPr lang="en-US" dirty="0" smtClean="0"/>
              <a:t>API: Microsoft Visual Studio 2010</a:t>
            </a:r>
          </a:p>
          <a:p>
            <a:r>
              <a:rPr lang="en-US" dirty="0" smtClean="0"/>
              <a:t>Language: C#</a:t>
            </a:r>
          </a:p>
          <a:p>
            <a:r>
              <a:rPr lang="en-US" b="1" dirty="0" smtClean="0"/>
              <a:t>Platform: Microsoft Windows</a:t>
            </a:r>
            <a:r>
              <a:rPr lang="en-US" dirty="0" smtClean="0"/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of meetings: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meeting-  01-24-2012 Everyone attended. Discussed the types of possible games.</a:t>
            </a:r>
          </a:p>
          <a:p>
            <a:r>
              <a:rPr lang="en-US" dirty="0" smtClean="0"/>
              <a:t>Second meeting- 01-26-2012 Everyone attended.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Discussed the game engines</a:t>
            </a:r>
            <a:endParaRPr lang="en-US" dirty="0" smtClean="0"/>
          </a:p>
          <a:p>
            <a:r>
              <a:rPr lang="en-US" dirty="0" smtClean="0"/>
              <a:t>Third meeting – 01-28-2012 Everyone attended.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Divided the task onto members, deadlines have been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246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MOTION MAN</vt:lpstr>
      <vt:lpstr>STORY BOARD</vt:lpstr>
      <vt:lpstr>  SCREEN SHOTS </vt:lpstr>
      <vt:lpstr>USE CASES FOR THE FIRST RELEASE</vt:lpstr>
      <vt:lpstr>DEVELOPER FOR EACH TASK</vt:lpstr>
      <vt:lpstr>TIME TO COMPLETE EACH TASK:</vt:lpstr>
      <vt:lpstr>APIs/Toolkits available</vt:lpstr>
      <vt:lpstr>Log of meetings: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TEAM 7</dc:title>
  <dc:creator>Zafer</dc:creator>
  <cp:lastModifiedBy>Zafer</cp:lastModifiedBy>
  <cp:revision>13</cp:revision>
  <dcterms:created xsi:type="dcterms:W3CDTF">2012-01-29T00:04:18Z</dcterms:created>
  <dcterms:modified xsi:type="dcterms:W3CDTF">2012-01-29T02:05:53Z</dcterms:modified>
</cp:coreProperties>
</file>