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2" r:id="rId4"/>
    <p:sldId id="264" r:id="rId5"/>
    <p:sldId id="260" r:id="rId6"/>
    <p:sldId id="261" r:id="rId7"/>
    <p:sldId id="265" r:id="rId8"/>
    <p:sldId id="266" r:id="rId9"/>
    <p:sldId id="267" r:id="rId10"/>
    <p:sldId id="271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CD92C-B039-4C9E-A4CF-985BDC05E8E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EAC86-4550-4EF8-8877-3B478D58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21A07-B566-47CB-9085-F325B702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E404-8E6F-1A26-B92B-7CB5FCA0A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E7B89-11C0-E470-AB66-6B95EC34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6299-2FD9-13CC-50FD-FC9704BF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7460E-17C4-E33A-D9E4-A8FE9F21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5136-8690-0E29-12A4-31CC7A9C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2DC6-5235-8CC7-CA49-895C6804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ED673-DFD7-B8E5-8723-A9B6795FE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78B4-B856-80AE-FE37-290C0D14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C210-2C27-AB02-523F-7C686685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EDA8-77B5-896D-F1FC-3F7A5F03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7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1BE48-A9DF-01C1-7FAA-D9E4CF5AF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B432-A1CE-6396-9131-548197661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2AD0-19BE-A6A2-B4CE-917207F1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92D1-E01A-73FA-7472-C5810E2C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7589-269A-D0C2-314A-2ED3C76D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9795-0DFA-63BD-764E-C57DFC38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D0FB-9388-ECAB-E117-7A257B14D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316B-B858-96DF-4D5F-4B517DDF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264A-FF3E-EC6A-CB26-4C268307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2FB3-4D3D-579B-188B-6C1DE7FD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FA1-8533-CEFF-A899-07E62069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4A392-BBF9-EA83-4BEF-8955A9A8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9F6B-1080-0569-9FC5-7F715AFB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B058-664E-59C0-BD81-ACD46A47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8CDB-290B-F303-CD70-EF2F7328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83E1-5971-98E9-3947-2641A00E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5005-6CC3-80D2-C397-8749DD32F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A65D-4F22-5886-D4E3-4B0C10C7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B776D-1C70-1E73-A8CC-8F0CE21A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D523-7B16-634D-6B13-F2EEB35A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48F15-AA64-0430-AF3F-BBB99D87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9AD7-FCA0-6F40-9660-10F677F5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1D3A-5A1E-2BB0-1F1F-40CC373A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12206-D239-BBC6-A5B7-1C69C85A4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911A9-5A36-CCB4-561B-67915FB5D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7815E-781E-EEAD-BBEB-740E8146D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60D91-0360-B138-2BE2-21866DAC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2D56A-407E-1B84-984D-E8F14A1B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7AA5D-B4BF-CACD-3533-0E8A449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5114-C8F5-D10B-2D24-62EF25D4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48CAF-156E-EC7E-F7C7-9181DB9B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46526-E712-38C9-DC2A-C1A6F73C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0E371-9737-925A-D201-D338A592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1976A-A555-1E4F-EEDC-8D8118A0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555B1-D4FD-92B4-E8F3-2B8ADE7C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714A2-CB64-776F-8AAD-2A8C49A1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3DE8-0419-DEAD-FE32-0D0677A7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AD8D-75EF-5B5B-DFE6-9F301FCB2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97614-15BD-50CC-2B8E-3B61A0C5A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D507-EAF3-CED7-DB38-9A0DD34D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CD126-DDAA-241A-39FF-E5176C1C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83720-6556-9BDA-B5E3-5EB84796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4E21-5F59-DD15-7D32-930B9D08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9B018-C320-5933-1D69-3BDA316A9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8101-BE57-7AFB-7684-6AA255FD3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DF1E2-4C57-AE34-B2E8-AC7799CD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26601-8B1B-E222-77FC-93DF6DD7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AB269-84C7-4CE0-ECA0-B5E32B69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4F25D-7F94-F11E-B928-F7F5FEA8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E113C-ACBB-DEA0-5E6A-068FA834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B624-2D2C-DD66-8754-A7E6BD641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EABD6-5976-4CF8-9A3E-286BC426D54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054CF-CC6E-2776-5870-0F4012A7A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C889-C885-AC96-5228-7AE3522F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4C14B-8BC1-4D3E-8452-ED7266F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6B3B-3B56-27FB-30D0-889DF596B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Simulating Aphasia through Weight Modifications in Pretrained 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C159C-3CCB-30F0-C485-BD3AA82E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2" y="429029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Xiang Guan, Ph.D. student, CS</a:t>
            </a:r>
          </a:p>
          <a:p>
            <a:r>
              <a:rPr lang="en-US" dirty="0"/>
              <a:t> (Steven) Yong Yang , Ph.D. student, CS</a:t>
            </a:r>
          </a:p>
          <a:p>
            <a:r>
              <a:rPr lang="en-US" err="1"/>
              <a:t>Ziyu</a:t>
            </a:r>
            <a:r>
              <a:rPr lang="en-US"/>
              <a:t> Bian, </a:t>
            </a:r>
            <a:r>
              <a:rPr lang="en-US" dirty="0"/>
              <a:t>Ph.D. student, CS</a:t>
            </a:r>
          </a:p>
          <a:p>
            <a:endParaRPr lang="en-US" dirty="0"/>
          </a:p>
          <a:p>
            <a:r>
              <a:rPr lang="en-US" dirty="0"/>
              <a:t>10/22/24</a:t>
            </a:r>
          </a:p>
        </p:txBody>
      </p:sp>
    </p:spTree>
    <p:extLst>
      <p:ext uri="{BB962C8B-B14F-4D97-AF65-F5344CB8AC3E}">
        <p14:creationId xmlns:p14="http://schemas.microsoft.com/office/powerpoint/2010/main" val="212866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DEB41-FB86-B804-277F-0ADE04B7C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green gradient&#10;&#10;Description automatically generated">
            <a:extLst>
              <a:ext uri="{FF2B5EF4-FFF2-40B4-BE49-F238E27FC236}">
                <a16:creationId xmlns:a16="http://schemas.microsoft.com/office/drawing/2014/main" id="{F6037DCF-D604-11B6-FF42-07E03645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6F85-E151-0EF7-20CE-D54AB2D9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green background&#10;&#10;Description automatically generated with medium confidence">
            <a:extLst>
              <a:ext uri="{FF2B5EF4-FFF2-40B4-BE49-F238E27FC236}">
                <a16:creationId xmlns:a16="http://schemas.microsoft.com/office/drawing/2014/main" id="{3D8E81F4-3D2E-5B3E-B041-5E71AEC4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0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C548-D74B-36A5-B7F8-244781AD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1FFC-4A92-7D8A-C00D-7D067F76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types of errors </a:t>
            </a:r>
          </a:p>
          <a:p>
            <a:r>
              <a:rPr lang="en-US" dirty="0"/>
              <a:t>Experiment with more test parameters</a:t>
            </a:r>
          </a:p>
          <a:p>
            <a:r>
              <a:rPr lang="en-US" dirty="0"/>
              <a:t>Examine zeroing result</a:t>
            </a:r>
          </a:p>
          <a:p>
            <a:r>
              <a:rPr lang="en-US" dirty="0"/>
              <a:t>Move to more complex pictures and sentence level testing</a:t>
            </a:r>
          </a:p>
        </p:txBody>
      </p:sp>
    </p:spTree>
    <p:extLst>
      <p:ext uri="{BB962C8B-B14F-4D97-AF65-F5344CB8AC3E}">
        <p14:creationId xmlns:p14="http://schemas.microsoft.com/office/powerpoint/2010/main" val="423359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ECAA-2F0D-EADA-BD50-B54AC91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and LLM similarity in Aphasia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2AAD-CC67-785A-CC99-6D25CDE9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12743" cy="4351338"/>
          </a:xfrm>
        </p:spPr>
        <p:txBody>
          <a:bodyPr/>
          <a:lstStyle/>
          <a:p>
            <a:r>
              <a:rPr lang="en-US" dirty="0"/>
              <a:t>Aphasia occurs when there are damage to specific parts of the brain</a:t>
            </a:r>
          </a:p>
          <a:p>
            <a:r>
              <a:rPr lang="en-US" dirty="0"/>
              <a:t> Both brain and LLMs are hierarchical in  language comprehension</a:t>
            </a:r>
          </a:p>
          <a:p>
            <a:pPr lvl="1"/>
            <a:r>
              <a:rPr lang="en-US" dirty="0"/>
              <a:t>Letter, word, sentence, paragraph</a:t>
            </a:r>
          </a:p>
          <a:p>
            <a:r>
              <a:rPr lang="en-US" dirty="0"/>
              <a:t>Brain pass information through connection between one region and another</a:t>
            </a:r>
          </a:p>
          <a:p>
            <a:r>
              <a:rPr lang="en-US" dirty="0"/>
              <a:t>In LLM,  early layers focus on basic and later layers manage more complex information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diagram of a brain&#10;&#10;Description automatically generated">
            <a:extLst>
              <a:ext uri="{FF2B5EF4-FFF2-40B4-BE49-F238E27FC236}">
                <a16:creationId xmlns:a16="http://schemas.microsoft.com/office/drawing/2014/main" id="{260B6182-E633-C401-B32A-4BCD10574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24" y="1690688"/>
            <a:ext cx="4245076" cy="42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6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EC09-8FFD-50CA-76C0-42366AF7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Philadelphia Naming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0820-8D07-3C49-16A9-D48931A6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2415" cy="4351338"/>
          </a:xfrm>
        </p:spPr>
        <p:txBody>
          <a:bodyPr/>
          <a:lstStyle/>
          <a:p>
            <a:r>
              <a:rPr lang="en-US" dirty="0"/>
              <a:t>Designed to assess language deficits</a:t>
            </a:r>
          </a:p>
          <a:p>
            <a:r>
              <a:rPr lang="en-US" dirty="0"/>
              <a:t>185 total pictures</a:t>
            </a:r>
          </a:p>
          <a:p>
            <a:r>
              <a:rPr lang="en-US" dirty="0"/>
              <a:t>Participants are instructed to produce exactly one word.</a:t>
            </a:r>
          </a:p>
          <a:p>
            <a:r>
              <a:rPr lang="en-US" dirty="0"/>
              <a:t> Scored based on accuracy and types of error (semantic, phonological, non-response, unrelated, non-word)</a:t>
            </a:r>
          </a:p>
        </p:txBody>
      </p:sp>
      <p:pic>
        <p:nvPicPr>
          <p:cNvPr id="5" name="Picture 4" descr="A drawing of a dinosaur&#10;&#10;Description automatically generated">
            <a:extLst>
              <a:ext uri="{FF2B5EF4-FFF2-40B4-BE49-F238E27FC236}">
                <a16:creationId xmlns:a16="http://schemas.microsoft.com/office/drawing/2014/main" id="{1463C3F7-1EC9-A02E-DCCB-2DD69AE96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669" y="162144"/>
            <a:ext cx="3071041" cy="3326961"/>
          </a:xfrm>
          <a:prstGeom prst="rect">
            <a:avLst/>
          </a:prstGeom>
        </p:spPr>
      </p:pic>
      <p:pic>
        <p:nvPicPr>
          <p:cNvPr id="7" name="Picture 6" descr="A drawing of a tree&#10;&#10;Description automatically generated">
            <a:extLst>
              <a:ext uri="{FF2B5EF4-FFF2-40B4-BE49-F238E27FC236}">
                <a16:creationId xmlns:a16="http://schemas.microsoft.com/office/drawing/2014/main" id="{DA8ED8A9-5A42-B793-9AD6-19F894379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098" y="3165914"/>
            <a:ext cx="3071041" cy="33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9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9910-5002-E30A-DF3F-B3447B19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E3EF-5890-203D-97E3-124C4840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Non-response: output is nothing (Have to figure out why)</a:t>
            </a:r>
          </a:p>
          <a:p>
            <a:r>
              <a:rPr lang="en-US" dirty="0" err="1"/>
              <a:t>Phonologoical</a:t>
            </a:r>
            <a:r>
              <a:rPr lang="en-US" dirty="0"/>
              <a:t>: Determine if two strings partially match using 				</a:t>
            </a:r>
            <a:r>
              <a:rPr lang="en-US" dirty="0" err="1"/>
              <a:t>Levenshtein</a:t>
            </a:r>
            <a:r>
              <a:rPr lang="en-US" dirty="0"/>
              <a:t> distance</a:t>
            </a:r>
          </a:p>
          <a:p>
            <a:r>
              <a:rPr lang="en-US" dirty="0"/>
              <a:t>Semantic error (taxonomical and associative): Get the word 				embedding from Taxonomic and </a:t>
            </a:r>
            <a:r>
              <a:rPr lang="en-US" dirty="0" err="1"/>
              <a:t>GloVe</a:t>
            </a:r>
            <a:r>
              <a:rPr lang="en-US" dirty="0"/>
              <a:t> table. 				Check cosine similarity of the vectors</a:t>
            </a:r>
          </a:p>
          <a:p>
            <a:r>
              <a:rPr lang="en-US" dirty="0"/>
              <a:t>Nonword: Not English word</a:t>
            </a:r>
          </a:p>
          <a:p>
            <a:r>
              <a:rPr lang="en-US" dirty="0"/>
              <a:t>Correct: Matches</a:t>
            </a:r>
          </a:p>
          <a:p>
            <a:r>
              <a:rPr lang="en-US" dirty="0"/>
              <a:t>Unrelated: Is a word, but not semantic error</a:t>
            </a:r>
          </a:p>
        </p:txBody>
      </p:sp>
    </p:spTree>
    <p:extLst>
      <p:ext uri="{BB962C8B-B14F-4D97-AF65-F5344CB8AC3E}">
        <p14:creationId xmlns:p14="http://schemas.microsoft.com/office/powerpoint/2010/main" val="224950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4708-137D-41FF-F946-E7D3961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86225D-85AA-B204-9F25-CB9D3C115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068454"/>
              </p:ext>
            </p:extLst>
          </p:nvPr>
        </p:nvGraphicFramePr>
        <p:xfrm>
          <a:off x="926690" y="3644592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310">
                  <a:extLst>
                    <a:ext uri="{9D8B030D-6E8A-4147-A177-3AD203B41FA5}">
                      <a16:colId xmlns:a16="http://schemas.microsoft.com/office/drawing/2014/main" val="2345595631"/>
                    </a:ext>
                  </a:extLst>
                </a:gridCol>
                <a:gridCol w="2153265">
                  <a:extLst>
                    <a:ext uri="{9D8B030D-6E8A-4147-A177-3AD203B41FA5}">
                      <a16:colId xmlns:a16="http://schemas.microsoft.com/office/drawing/2014/main" val="1490739670"/>
                    </a:ext>
                  </a:extLst>
                </a:gridCol>
                <a:gridCol w="6241022">
                  <a:extLst>
                    <a:ext uri="{9D8B030D-6E8A-4147-A177-3AD203B41FA5}">
                      <a16:colId xmlns:a16="http://schemas.microsoft.com/office/drawing/2014/main" val="30606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4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Flamingo 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multiple prompting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4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r>
                        <a:rPr lang="en-US" dirty="0"/>
                        <a:t> 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accurate enough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3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LLaVA</a:t>
                      </a:r>
                      <a:r>
                        <a:rPr lang="en-US" dirty="0"/>
                        <a:t> 13B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9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LLaVA</a:t>
                      </a:r>
                      <a:r>
                        <a:rPr lang="en-US" dirty="0"/>
                        <a:t> 43B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 much memory and long running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7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Phi 3.5 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accurate enough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2144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9F2D1D-650B-B1B2-B7F0-30EBF5EE00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have a vision part</a:t>
            </a:r>
          </a:p>
          <a:p>
            <a:r>
              <a:rPr lang="en-US" dirty="0"/>
              <a:t>Need to be open-sourced</a:t>
            </a:r>
          </a:p>
        </p:txBody>
      </p:sp>
    </p:spTree>
    <p:extLst>
      <p:ext uri="{BB962C8B-B14F-4D97-AF65-F5344CB8AC3E}">
        <p14:creationId xmlns:p14="http://schemas.microsoft.com/office/powerpoint/2010/main" val="293409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F3C9-D382-69A9-944F-04ED940E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E9E8-D250-51FC-8BC9-E8DCAF61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noise method</a:t>
            </a:r>
          </a:p>
          <a:p>
            <a:pPr lvl="1"/>
            <a:r>
              <a:rPr lang="en-US" dirty="0"/>
              <a:t>Percentage of weights adjusted, percentage of noise added.</a:t>
            </a:r>
          </a:p>
          <a:p>
            <a:r>
              <a:rPr lang="en-US" dirty="0"/>
              <a:t>Zeroing method</a:t>
            </a:r>
          </a:p>
          <a:p>
            <a:pPr lvl="1"/>
            <a:r>
              <a:rPr lang="en-US" dirty="0"/>
              <a:t>Percentage of weights zeroed.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94392-9009-5851-31AA-5D780F79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7436"/>
            <a:ext cx="6093312" cy="2930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88DAA9-6971-DF64-975C-A71CFC82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487" y="3678773"/>
            <a:ext cx="3491668" cy="293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9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CFF7C-2F4F-5951-C1B9-923434EBC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6374" y="-3237"/>
            <a:ext cx="5319251" cy="68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07A6F48-4AF0-4E0B-D17A-393234C06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09" y="0"/>
            <a:ext cx="9663704" cy="6764594"/>
          </a:xfrm>
        </p:spPr>
      </p:pic>
    </p:spTree>
    <p:extLst>
      <p:ext uri="{BB962C8B-B14F-4D97-AF65-F5344CB8AC3E}">
        <p14:creationId xmlns:p14="http://schemas.microsoft.com/office/powerpoint/2010/main" val="378819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purple gradient&#10;&#10;Description automatically generated">
            <a:extLst>
              <a:ext uri="{FF2B5EF4-FFF2-40B4-BE49-F238E27FC236}">
                <a16:creationId xmlns:a16="http://schemas.microsoft.com/office/drawing/2014/main" id="{62FAFC36-EABD-508A-962B-A893EC127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pic>
        <p:nvPicPr>
          <p:cNvPr id="7" name="Picture 6" descr="A green and purple gradient&#10;&#10;Description automatically generated">
            <a:extLst>
              <a:ext uri="{FF2B5EF4-FFF2-40B4-BE49-F238E27FC236}">
                <a16:creationId xmlns:a16="http://schemas.microsoft.com/office/drawing/2014/main" id="{2F9C4917-6210-4E46-CCF0-44B3A501B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320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Simulating Aphasia through Weight Modifications in Pretrained Large Language Models</vt:lpstr>
      <vt:lpstr>Brain and LLM similarity in Aphasia</vt:lpstr>
      <vt:lpstr>Philadelphia Naming Test</vt:lpstr>
      <vt:lpstr>Error Classification</vt:lpstr>
      <vt:lpstr>LLM selection</vt:lpstr>
      <vt:lpstr>Experiment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work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 G</dc:creator>
  <cp:lastModifiedBy>Shawn G</cp:lastModifiedBy>
  <cp:revision>18</cp:revision>
  <dcterms:created xsi:type="dcterms:W3CDTF">2024-10-22T13:27:40Z</dcterms:created>
  <dcterms:modified xsi:type="dcterms:W3CDTF">2024-12-12T03:37:38Z</dcterms:modified>
</cp:coreProperties>
</file>