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06:24:29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884 1 24575,'-61'51'0,"11"-12"0,0 6 0,-158 136 0,152-137 0,-115 68 0,152-101 0,1 0 0,1 1 0,0 1 0,0 1 0,-18 21 0,29-30-508,1 1-1,0-1 0,-1-1 0,0 1 1,0-1-1,0 0 0,-10 4 1,-12 8-1311,-53 32-484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06:24:30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24575,'41'46'-9830,"19"21"3277,64 4 11616,14-5-5063,-10-9 2817,-24-10-2817,-25-12 1719,-19-12-1719,-19-6 6784,-30 14-6784,-17 6 0,-8-2-8191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06:24:31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710 0 24575,'-4'10'0,"-12"11"0,-12 8 0,-15 13 0,-15 4 0,-11 13 0,1 0 0,3 1 0,8-6 0,8-11 0,14-9 0,2-6 0,3 2 0,1 1 0,-3 4 0,-1 1 0,0-5 0,6-9-8191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06:24:33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24575,'5'0'0,"-1"1"0,0 0 0,1 0 0,-1 0 0,0 1 0,0-1 0,0 1 0,0 0 0,-1 0 0,1 0 0,0 1 0,-1-1 0,1 1 0,3 4 0,46 51 0,-32-34 0,79 95 0,-66-75 0,2-2 0,2-1 0,1-2 0,50 37 0,-66-58-58,-2 1 0,31 35 1,-28-28-1135,6 4-5634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F5789-FE82-4AFA-9E28-E519553CA9D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1A07-B566-47CB-9085-F325B702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both in the same lab with the same advisor. We meet each other frequently. We worked on projects in the past for other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21A07-B566-47CB-9085-F325B702C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Aphasia is a language disorder following neurological damage, typically following a stroke. Broca’s is a non-fluent aphasia consisting of slow, laborious, halting speech.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21A07-B566-47CB-9085-F325B702C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many existing paper with this approach.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21A07-B566-47CB-9085-F325B702C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450A-14BB-6E0D-D273-04FFF1DA8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C23BA-9968-97B2-6E44-B062F9A3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797C-BD90-9525-A824-51221C5F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29BC-BEE9-4C8F-B21A-C72DC4BAD54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8D23-203C-29DA-E9DD-C1D51B42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AA8B4-49A0-10F9-BC88-4B63BDB1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E64F-33A5-4782-BDC1-8F28D177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2EFA-6C1F-4BBB-608B-EA939443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398CD-C39D-C614-0365-AB3CBEDF7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F1F75-6EC3-2C4E-6F6C-02D759E5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29BC-BEE9-4C8F-B21A-C72DC4BAD54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39AF0-E4C2-7ED2-8CD6-037A5B34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C6EC-8FA9-DBDF-AF03-74FE7F97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E64F-33A5-4782-BDC1-8F28D177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3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25768-06A6-0CAA-2604-1CDF5DE21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0A31D-7599-DDD3-DCA0-ADE145577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ABD5-3C0A-1E2A-F6C9-7E6C83CD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29BC-BEE9-4C8F-B21A-C72DC4BAD54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7DF6-FDFB-AD4C-703E-5830191D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B366-2F51-479F-F598-2567069B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E64F-33A5-4782-BDC1-8F28D177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FD90-5E88-4E1E-20B5-ACCEFDE0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015C-55B4-F777-6056-E3B8144E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7CEB-777E-7141-DE01-2E145230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29BC-BEE9-4C8F-B21A-C72DC4BAD54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36E6-BB27-D68D-F7FA-97637DE0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974CF-5995-C170-E6CE-EBD58C5B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E64F-33A5-4782-BDC1-8F28D177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47DE-CE1D-2B2E-48D9-F0DCC68B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25585-9874-A603-CC88-5A108B64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5AAB-3589-FA88-2E03-99C911B7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29BC-BEE9-4C8F-B21A-C72DC4BAD54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02DC-7842-913C-4254-62919639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0D8F-7DE9-9C76-11ED-4A29A13C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E64F-33A5-4782-BDC1-8F28D177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1F5-A238-7C76-23FA-9AAC2780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1DB1-EFF5-A6C1-DCB8-25FB02CC6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3C6D4-F3DF-6F0D-F311-AE0B1BC3E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F1B1D-9E3A-D901-1D9A-30A6D089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29BC-BEE9-4C8F-B21A-C72DC4BAD54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7EEE9-72B8-D942-CA3A-FB4D4EC7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57FDF-2FEC-40A7-1FCA-17642457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E64F-33A5-4782-BDC1-8F28D177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8F69-D4DB-5934-C4D2-1A762E73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77A5-8704-5B77-89E3-775E42DB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FCF42-4DBC-13C0-50D6-8FB5B3A5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2463C-D4AC-7341-0B09-C7E3EFAC3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62A42-F8B3-3228-2FAA-7CDE89073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266B4-AB1E-CDD7-40CF-A43B8010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29BC-BEE9-4C8F-B21A-C72DC4BAD54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E3735-1B9F-DBA0-FD55-9D159DCD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7B02C-962A-A877-2519-87EF399E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E64F-33A5-4782-BDC1-8F28D177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4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67C8-0A39-112D-6155-DA38861C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B70DE-562C-18B6-BA6D-77F5D14A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29BC-BEE9-4C8F-B21A-C72DC4BAD54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E1DB0-4E63-1DE8-48D3-01695319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A6A18-75AC-4E52-4317-382FAEBB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E64F-33A5-4782-BDC1-8F28D177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39A8A-18D4-973E-3E28-360E7A32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29BC-BEE9-4C8F-B21A-C72DC4BAD54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6D991-DEF7-32F3-6C97-A54EE8F2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C2D95-75EC-4971-53F1-D7965275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E64F-33A5-4782-BDC1-8F28D177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E0D1-2B1D-48BA-E9CE-378E7D64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B150-9CFC-6821-46E1-38704C05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BC60-C94C-DAFF-4CF6-BFFF7086A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1A9A3-80DB-5849-72FE-E3BE1727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29BC-BEE9-4C8F-B21A-C72DC4BAD54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D657F-63B0-C94E-FC03-510601AB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3233F-9146-30B2-C3A8-F8245D9A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E64F-33A5-4782-BDC1-8F28D177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8D67-BABC-9FB7-4C01-00D1EA3A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BA12A-94DB-A1AF-2169-A4D1E27A0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9E914-4A3A-2DD2-4006-E20A1A2AE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62C26-C3E6-2BEB-1C9F-AD5875DC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29BC-BEE9-4C8F-B21A-C72DC4BAD54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2240-CF70-F19F-9759-1C5EEAAE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200-A5DA-6A84-F433-86383667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E64F-33A5-4782-BDC1-8F28D177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26685-E16D-76A1-0448-79193471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1A3F-AC51-8DC3-966A-EEF80F62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38F2-3A2F-C11C-86E9-FD14F5B81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C29BC-BEE9-4C8F-B21A-C72DC4BAD54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3938-DD8F-C807-E36F-63D3EF0A0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8E57-824B-63EB-43F9-D5A82B497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9E64F-33A5-4782-BDC1-8F28D177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6B3B-3B56-27FB-30D0-889DF596B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Simulating Aphasia through Weight Modifications in Pretrained 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C159C-3CCB-30F0-C485-BD3AA82E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2" y="4290296"/>
            <a:ext cx="9144000" cy="1655762"/>
          </a:xfrm>
        </p:spPr>
        <p:txBody>
          <a:bodyPr/>
          <a:lstStyle/>
          <a:p>
            <a:r>
              <a:rPr lang="en-US" dirty="0"/>
              <a:t>Xiang Guan, Ph.D. student, CS</a:t>
            </a:r>
          </a:p>
          <a:p>
            <a:r>
              <a:rPr lang="en-US" dirty="0"/>
              <a:t> (Steven) Yong Yang , Ph.D. student, CS</a:t>
            </a:r>
          </a:p>
          <a:p>
            <a:r>
              <a:rPr lang="en-US" err="1"/>
              <a:t>Ziyu</a:t>
            </a:r>
            <a:r>
              <a:rPr lang="en-US"/>
              <a:t> Bian, </a:t>
            </a:r>
            <a:r>
              <a:rPr lang="en-US" dirty="0"/>
              <a:t>Ph.D. student, 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6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9445-E45C-D7D9-62EA-6B8AB0BB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Content Placeholder 4" descr="A brain diagram with words and a person's head&#10;&#10;Description automatically generated with medium confidence">
            <a:extLst>
              <a:ext uri="{FF2B5EF4-FFF2-40B4-BE49-F238E27FC236}">
                <a16:creationId xmlns:a16="http://schemas.microsoft.com/office/drawing/2014/main" id="{8581C449-63EE-1107-5159-753707C7C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658" y="508693"/>
            <a:ext cx="2733367" cy="1641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2A201E-CE35-BDB4-0B9F-43B132CBC544}"/>
              </a:ext>
            </a:extLst>
          </p:cNvPr>
          <p:cNvSpPr txBox="1"/>
          <p:nvPr/>
        </p:nvSpPr>
        <p:spPr>
          <a:xfrm>
            <a:off x="9222658" y="2212233"/>
            <a:ext cx="30971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https://silverliningsclinic.com/blog/what-to-know-about-aphasia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AAB7D5-226F-74F8-9DBE-950074F5F0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million people in the USA affected with aphasia.</a:t>
            </a:r>
          </a:p>
          <a:p>
            <a:r>
              <a:rPr lang="en-US" dirty="0"/>
              <a:t>Aphasia is most often caused by a left hemisphere stroke.</a:t>
            </a:r>
          </a:p>
          <a:p>
            <a:r>
              <a:rPr lang="en-US" dirty="0"/>
              <a:t>Conceptualize LLMs as a model of </a:t>
            </a:r>
            <a:r>
              <a:rPr lang="en-US" dirty="0" err="1"/>
              <a:t>healty</a:t>
            </a:r>
            <a:r>
              <a:rPr lang="en-US" dirty="0"/>
              <a:t> brain function</a:t>
            </a:r>
          </a:p>
          <a:p>
            <a:r>
              <a:rPr lang="en-US" dirty="0"/>
              <a:t>Use LLMs simulate the neural disruptions observed in aphasia.</a:t>
            </a:r>
          </a:p>
          <a:p>
            <a:r>
              <a:rPr lang="en-US" dirty="0"/>
              <a:t>Can LLMs help us understand the mechanisms of aphasia?</a:t>
            </a:r>
          </a:p>
          <a:p>
            <a:r>
              <a:rPr lang="en-US" dirty="0"/>
              <a:t>Method can be applicable to studying other language disorders.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5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370A-2B8C-A810-E6CB-D3E19B2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15" name="Content Placeholder 14" descr="A diagram of a network&#10;&#10;Description automatically generated">
            <a:extLst>
              <a:ext uri="{FF2B5EF4-FFF2-40B4-BE49-F238E27FC236}">
                <a16:creationId xmlns:a16="http://schemas.microsoft.com/office/drawing/2014/main" id="{DD848CAD-C6CF-FE4E-EE50-39C740208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16" y="502911"/>
            <a:ext cx="7134225" cy="1838325"/>
          </a:xfr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DF29CF1-3F1C-B4B7-11F0-6D5FD2CD214F}"/>
              </a:ext>
            </a:extLst>
          </p:cNvPr>
          <p:cNvGrpSpPr/>
          <p:nvPr/>
        </p:nvGrpSpPr>
        <p:grpSpPr>
          <a:xfrm>
            <a:off x="5488395" y="2479022"/>
            <a:ext cx="5305425" cy="1838325"/>
            <a:chOff x="4456009" y="3640546"/>
            <a:chExt cx="5305425" cy="1838325"/>
          </a:xfrm>
        </p:grpSpPr>
        <p:pic>
          <p:nvPicPr>
            <p:cNvPr id="17" name="Picture 16" descr="A diagram of a network&#10;&#10;Description automatically generated">
              <a:extLst>
                <a:ext uri="{FF2B5EF4-FFF2-40B4-BE49-F238E27FC236}">
                  <a16:creationId xmlns:a16="http://schemas.microsoft.com/office/drawing/2014/main" id="{93B60FD2-6433-7C7F-6CE2-0EF32C60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09" y="3640546"/>
              <a:ext cx="5305425" cy="1838325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96B1AF-473E-2B5D-0E2A-B6C937361A00}"/>
                </a:ext>
              </a:extLst>
            </p:cNvPr>
            <p:cNvGrpSpPr/>
            <p:nvPr/>
          </p:nvGrpSpPr>
          <p:grpSpPr>
            <a:xfrm>
              <a:off x="5335026" y="4650348"/>
              <a:ext cx="318600" cy="242640"/>
              <a:chOff x="5335026" y="4650348"/>
              <a:chExt cx="31860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ADC2E65-FFB7-1468-1A62-B2AAD8AC1B0A}"/>
                      </a:ext>
                    </a:extLst>
                  </p14:cNvPr>
                  <p14:cNvContentPartPr/>
                  <p14:nvPr/>
                </p14:nvContentPartPr>
                <p14:xfrm>
                  <a:off x="5335026" y="4650348"/>
                  <a:ext cx="318600" cy="242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ADC2E65-FFB7-1468-1A62-B2AAD8AC1B0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28906" y="4644228"/>
                    <a:ext cx="330840" cy="25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4568ABD0-2C99-547B-61D1-08CDCF46CDA3}"/>
                      </a:ext>
                    </a:extLst>
                  </p14:cNvPr>
                  <p14:cNvContentPartPr/>
                  <p14:nvPr/>
                </p14:nvContentPartPr>
                <p14:xfrm>
                  <a:off x="5366536" y="4677856"/>
                  <a:ext cx="283320" cy="1918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4568ABD0-2C99-547B-61D1-08CDCF46CDA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360416" y="4671736"/>
                    <a:ext cx="295560" cy="204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69B03F-A472-1BA3-C861-2E492E9BB526}"/>
                </a:ext>
              </a:extLst>
            </p:cNvPr>
            <p:cNvGrpSpPr/>
            <p:nvPr/>
          </p:nvGrpSpPr>
          <p:grpSpPr>
            <a:xfrm>
              <a:off x="5320096" y="5049016"/>
              <a:ext cx="281160" cy="251640"/>
              <a:chOff x="5320096" y="5049016"/>
              <a:chExt cx="281160" cy="251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A608ACEB-FE8A-691C-FDA4-A4FD8438E710}"/>
                      </a:ext>
                    </a:extLst>
                  </p14:cNvPr>
                  <p14:cNvContentPartPr/>
                  <p14:nvPr/>
                </p14:nvContentPartPr>
                <p14:xfrm>
                  <a:off x="5320096" y="5059096"/>
                  <a:ext cx="255960" cy="2415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A608ACEB-FE8A-691C-FDA4-A4FD8438E71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13976" y="5052976"/>
                    <a:ext cx="26820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7DE8DCD-04F0-66C3-E2B0-960E7E04A6A2}"/>
                      </a:ext>
                    </a:extLst>
                  </p14:cNvPr>
                  <p14:cNvContentPartPr/>
                  <p14:nvPr/>
                </p14:nvContentPartPr>
                <p14:xfrm>
                  <a:off x="5376976" y="5049016"/>
                  <a:ext cx="224280" cy="2239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7DE8DCD-04F0-66C3-E2B0-960E7E04A6A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370856" y="5042896"/>
                    <a:ext cx="236520" cy="23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28" name="Picture 27" descr="A black circle with arrows and a black oval with a white background&#10;&#10;Description automatically generated">
            <a:extLst>
              <a:ext uri="{FF2B5EF4-FFF2-40B4-BE49-F238E27FC236}">
                <a16:creationId xmlns:a16="http://schemas.microsoft.com/office/drawing/2014/main" id="{EC7847EC-BAEC-8F63-D3E6-3615226250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41" y="4516765"/>
            <a:ext cx="4648200" cy="2257425"/>
          </a:xfrm>
          <a:prstGeom prst="rect">
            <a:avLst/>
          </a:prstGeom>
        </p:spPr>
      </p:pic>
      <p:pic>
        <p:nvPicPr>
          <p:cNvPr id="4" name="Picture 3" descr="A black and white of a person and children&#10;&#10;Description automatically generated">
            <a:extLst>
              <a:ext uri="{FF2B5EF4-FFF2-40B4-BE49-F238E27FC236}">
                <a16:creationId xmlns:a16="http://schemas.microsoft.com/office/drawing/2014/main" id="{6EFFCCAC-2C39-6B8B-1B41-775E027CF7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59" y="1715851"/>
            <a:ext cx="2894039" cy="2015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380C09-3E8C-262B-6A3A-1A9E149ACAB4}"/>
              </a:ext>
            </a:extLst>
          </p:cNvPr>
          <p:cNvSpPr txBox="1"/>
          <p:nvPr/>
        </p:nvSpPr>
        <p:spPr>
          <a:xfrm>
            <a:off x="1478518" y="4018352"/>
            <a:ext cx="308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 as much as you can</a:t>
            </a:r>
          </a:p>
          <a:p>
            <a:r>
              <a:rPr lang="en-US" dirty="0"/>
              <a:t> about this picture</a:t>
            </a:r>
          </a:p>
        </p:txBody>
      </p:sp>
    </p:spTree>
    <p:extLst>
      <p:ext uri="{BB962C8B-B14F-4D97-AF65-F5344CB8AC3E}">
        <p14:creationId xmlns:p14="http://schemas.microsoft.com/office/powerpoint/2010/main" val="422170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370A-2B8C-A810-E6CB-D3E19B2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D431E-3702-4586-71F3-F4BCBB84D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07" y="1690688"/>
            <a:ext cx="8834029" cy="70054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7720EB-7F73-CF66-DFD5-E0BC10CEC0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B43324-687B-D729-3AEF-A9EEB305A4F6}"/>
              </a:ext>
            </a:extLst>
          </p:cNvPr>
          <p:cNvSpPr txBox="1">
            <a:spLocks/>
          </p:cNvSpPr>
          <p:nvPr/>
        </p:nvSpPr>
        <p:spPr>
          <a:xfrm>
            <a:off x="838200" y="2884308"/>
            <a:ext cx="10515600" cy="2799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classifier to label the output from the LLM.</a:t>
            </a:r>
          </a:p>
          <a:p>
            <a:pPr lvl="1"/>
            <a:r>
              <a:rPr lang="en-US" dirty="0"/>
              <a:t>Use classification metrics such as F1 score</a:t>
            </a:r>
          </a:p>
          <a:p>
            <a:r>
              <a:rPr lang="en-US" dirty="0"/>
              <a:t>Intended healthy: “I went to the store to buy some groceries.”</a:t>
            </a:r>
          </a:p>
          <a:p>
            <a:r>
              <a:rPr lang="en-US" dirty="0"/>
              <a:t>Over-tuned model: “</a:t>
            </a:r>
            <a:r>
              <a:rPr lang="en-US" dirty="0" err="1"/>
              <a:t>dkjlkjkl;xd</a:t>
            </a:r>
            <a:r>
              <a:rPr lang="en-US" dirty="0"/>
              <a:t> </a:t>
            </a:r>
            <a:r>
              <a:rPr lang="en-US" dirty="0" err="1"/>
              <a:t>tyrcz</a:t>
            </a:r>
            <a:r>
              <a:rPr lang="en-US" dirty="0"/>
              <a:t> </a:t>
            </a:r>
            <a:r>
              <a:rPr lang="en-US" dirty="0" err="1"/>
              <a:t>dajonmiwqepu</a:t>
            </a:r>
            <a:r>
              <a:rPr lang="en-US" dirty="0"/>
              <a:t>”</a:t>
            </a:r>
          </a:p>
          <a:p>
            <a:r>
              <a:rPr lang="en-US" dirty="0"/>
              <a:t>Non-fluent aphasia: “Go... store... buy... Food”</a:t>
            </a:r>
          </a:p>
          <a:p>
            <a:r>
              <a:rPr lang="en-US" dirty="0"/>
              <a:t>Fluent aphasia: "I went to the crayon and found the </a:t>
            </a:r>
            <a:r>
              <a:rPr lang="en-US" dirty="0" err="1"/>
              <a:t>mitty</a:t>
            </a:r>
            <a:r>
              <a:rPr lang="en-US" dirty="0"/>
              <a:t> for </a:t>
            </a:r>
            <a:r>
              <a:rPr lang="en-US" dirty="0" err="1"/>
              <a:t>tobbles</a:t>
            </a:r>
            <a:r>
              <a:rPr lang="en-US" dirty="0"/>
              <a:t>.“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2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264</Words>
  <Application>Microsoft Office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Simulating Aphasia through Weight Modifications in Pretrained Large Language Models</vt:lpstr>
      <vt:lpstr>Motivation</vt:lpstr>
      <vt:lpstr>Method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Shawn G</dc:creator>
  <cp:lastModifiedBy>Shawn G</cp:lastModifiedBy>
  <cp:revision>31</cp:revision>
  <dcterms:created xsi:type="dcterms:W3CDTF">2024-09-03T15:52:27Z</dcterms:created>
  <dcterms:modified xsi:type="dcterms:W3CDTF">2024-12-12T03:37:12Z</dcterms:modified>
</cp:coreProperties>
</file>