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64" r:id="rId2"/>
    <p:sldId id="353" r:id="rId3"/>
    <p:sldId id="355" r:id="rId4"/>
    <p:sldId id="362" r:id="rId5"/>
    <p:sldId id="359" r:id="rId6"/>
    <p:sldId id="3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lson, Brian D" initials="NBD" lastIdx="2" clrIdx="0">
    <p:extLst>
      <p:ext uri="{19B8F6BF-5375-455C-9EA6-DF929625EA0E}">
        <p15:presenceInfo xmlns:p15="http://schemas.microsoft.com/office/powerpoint/2012/main" userId="S::brian.nelson@capgemini.com::6adb2146-3ff4-4829-8fd4-8ad83728989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997"/>
    <a:srgbClr val="BB4E45"/>
    <a:srgbClr val="00A44A"/>
    <a:srgbClr val="4473C5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6D1E08-EE2C-4606-965B-39AF0EF8AF13}" v="18" dt="2025-08-27T19:21:27.0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eira, Camila" userId="S::pereirat@email.sc.edu::d547848f-1844-4208-964b-939bb03897e5" providerId="AD" clId="Web-{33AC865F-018D-235E-2143-C55128791C7D}"/>
    <pc:docChg chg="modSld">
      <pc:chgData name="Pereira, Camila" userId="S::pereirat@email.sc.edu::d547848f-1844-4208-964b-939bb03897e5" providerId="AD" clId="Web-{33AC865F-018D-235E-2143-C55128791C7D}" dt="2022-07-01T01:00:04.156" v="1" actId="20577"/>
      <pc:docMkLst>
        <pc:docMk/>
      </pc:docMkLst>
      <pc:sldChg chg="modSp">
        <pc:chgData name="Pereira, Camila" userId="S::pereirat@email.sc.edu::d547848f-1844-4208-964b-939bb03897e5" providerId="AD" clId="Web-{33AC865F-018D-235E-2143-C55128791C7D}" dt="2022-07-01T01:00:04.156" v="1" actId="20577"/>
        <pc:sldMkLst>
          <pc:docMk/>
          <pc:sldMk cId="3453556441" sldId="361"/>
        </pc:sldMkLst>
      </pc:sldChg>
    </pc:docChg>
  </pc:docChgLst>
  <pc:docChgLst>
    <pc:chgData name="Pereira, Camila" userId="S::pereirat@email.sc.edu::d547848f-1844-4208-964b-939bb03897e5" providerId="AD" clId="Web-{04A71426-A84D-5902-4E8C-473E244B54B8}"/>
    <pc:docChg chg="modSld">
      <pc:chgData name="Pereira, Camila" userId="S::pereirat@email.sc.edu::d547848f-1844-4208-964b-939bb03897e5" providerId="AD" clId="Web-{04A71426-A84D-5902-4E8C-473E244B54B8}" dt="2022-06-30T23:58:52.055" v="314"/>
      <pc:docMkLst>
        <pc:docMk/>
      </pc:docMkLst>
      <pc:sldChg chg="modNotes">
        <pc:chgData name="Pereira, Camila" userId="S::pereirat@email.sc.edu::d547848f-1844-4208-964b-939bb03897e5" providerId="AD" clId="Web-{04A71426-A84D-5902-4E8C-473E244B54B8}" dt="2022-06-30T23:56:24.036" v="148"/>
        <pc:sldMkLst>
          <pc:docMk/>
          <pc:sldMk cId="3387584657" sldId="264"/>
        </pc:sldMkLst>
      </pc:sldChg>
      <pc:sldChg chg="modNotes">
        <pc:chgData name="Pereira, Camila" userId="S::pereirat@email.sc.edu::d547848f-1844-4208-964b-939bb03897e5" providerId="AD" clId="Web-{04A71426-A84D-5902-4E8C-473E244B54B8}" dt="2022-06-30T23:58:52.055" v="314"/>
        <pc:sldMkLst>
          <pc:docMk/>
          <pc:sldMk cId="960256866" sldId="354"/>
        </pc:sldMkLst>
      </pc:sldChg>
    </pc:docChg>
  </pc:docChgLst>
  <pc:docChgLst>
    <pc:chgData name="Pereira, Camila" userId="S::pereirat@email.sc.edu::d547848f-1844-4208-964b-939bb03897e5" providerId="AD" clId="Web-{2004DAEB-C52F-EBBA-BF9D-8667487C2F38}"/>
    <pc:docChg chg="modSld">
      <pc:chgData name="Pereira, Camila" userId="S::pereirat@email.sc.edu::d547848f-1844-4208-964b-939bb03897e5" providerId="AD" clId="Web-{2004DAEB-C52F-EBBA-BF9D-8667487C2F38}" dt="2022-06-30T03:12:03.811" v="316" actId="20577"/>
      <pc:docMkLst>
        <pc:docMk/>
      </pc:docMkLst>
      <pc:sldChg chg="modSp">
        <pc:chgData name="Pereira, Camila" userId="S::pereirat@email.sc.edu::d547848f-1844-4208-964b-939bb03897e5" providerId="AD" clId="Web-{2004DAEB-C52F-EBBA-BF9D-8667487C2F38}" dt="2022-06-30T02:49:06.552" v="3" actId="20577"/>
        <pc:sldMkLst>
          <pc:docMk/>
          <pc:sldMk cId="354627778" sldId="353"/>
        </pc:sldMkLst>
      </pc:sldChg>
      <pc:sldChg chg="modSp modNotes">
        <pc:chgData name="Pereira, Camila" userId="S::pereirat@email.sc.edu::d547848f-1844-4208-964b-939bb03897e5" providerId="AD" clId="Web-{2004DAEB-C52F-EBBA-BF9D-8667487C2F38}" dt="2022-06-30T03:03:23.534" v="93"/>
        <pc:sldMkLst>
          <pc:docMk/>
          <pc:sldMk cId="960256866" sldId="354"/>
        </pc:sldMkLst>
      </pc:sldChg>
      <pc:sldChg chg="modSp">
        <pc:chgData name="Pereira, Camila" userId="S::pereirat@email.sc.edu::d547848f-1844-4208-964b-939bb03897e5" providerId="AD" clId="Web-{2004DAEB-C52F-EBBA-BF9D-8667487C2F38}" dt="2022-06-30T02:56:43.236" v="41" actId="20577"/>
        <pc:sldMkLst>
          <pc:docMk/>
          <pc:sldMk cId="1161280542" sldId="355"/>
        </pc:sldMkLst>
      </pc:sldChg>
      <pc:sldChg chg="modSp modNotes">
        <pc:chgData name="Pereira, Camila" userId="S::pereirat@email.sc.edu::d547848f-1844-4208-964b-939bb03897e5" providerId="AD" clId="Web-{2004DAEB-C52F-EBBA-BF9D-8667487C2F38}" dt="2022-06-30T03:05:27.127" v="147" actId="14100"/>
        <pc:sldMkLst>
          <pc:docMk/>
          <pc:sldMk cId="260951565" sldId="356"/>
        </pc:sldMkLst>
      </pc:sldChg>
      <pc:sldChg chg="modSp">
        <pc:chgData name="Pereira, Camila" userId="S::pereirat@email.sc.edu::d547848f-1844-4208-964b-939bb03897e5" providerId="AD" clId="Web-{2004DAEB-C52F-EBBA-BF9D-8667487C2F38}" dt="2022-06-30T02:58:38.908" v="82" actId="1076"/>
        <pc:sldMkLst>
          <pc:docMk/>
          <pc:sldMk cId="1994606937" sldId="357"/>
        </pc:sldMkLst>
      </pc:sldChg>
      <pc:sldChg chg="modSp">
        <pc:chgData name="Pereira, Camila" userId="S::pereirat@email.sc.edu::d547848f-1844-4208-964b-939bb03897e5" providerId="AD" clId="Web-{2004DAEB-C52F-EBBA-BF9D-8667487C2F38}" dt="2022-06-30T02:48:49.490" v="0" actId="20577"/>
        <pc:sldMkLst>
          <pc:docMk/>
          <pc:sldMk cId="2197527017" sldId="358"/>
        </pc:sldMkLst>
      </pc:sldChg>
      <pc:sldChg chg="modSp">
        <pc:chgData name="Pereira, Camila" userId="S::pereirat@email.sc.edu::d547848f-1844-4208-964b-939bb03897e5" providerId="AD" clId="Web-{2004DAEB-C52F-EBBA-BF9D-8667487C2F38}" dt="2022-06-30T03:12:03.811" v="316" actId="20577"/>
        <pc:sldMkLst>
          <pc:docMk/>
          <pc:sldMk cId="710033133" sldId="359"/>
        </pc:sldMkLst>
      </pc:sldChg>
    </pc:docChg>
  </pc:docChgLst>
  <pc:docChgLst>
    <pc:chgData name="Elizalde, Sergio" userId="0f7c9ba4-51fe-43ab-9ac1-6d642c4cebdf" providerId="ADAL" clId="{25DC45C4-5304-48AA-B21D-03D22002D5FD}"/>
    <pc:docChg chg="undo redo custSel modSld">
      <pc:chgData name="Elizalde, Sergio" userId="0f7c9ba4-51fe-43ab-9ac1-6d642c4cebdf" providerId="ADAL" clId="{25DC45C4-5304-48AA-B21D-03D22002D5FD}" dt="2025-08-28T18:25:46.347" v="5" actId="1076"/>
      <pc:docMkLst>
        <pc:docMk/>
      </pc:docMkLst>
      <pc:sldChg chg="modSp mod">
        <pc:chgData name="Elizalde, Sergio" userId="0f7c9ba4-51fe-43ab-9ac1-6d642c4cebdf" providerId="ADAL" clId="{25DC45C4-5304-48AA-B21D-03D22002D5FD}" dt="2025-08-28T18:25:46.347" v="5" actId="1076"/>
        <pc:sldMkLst>
          <pc:docMk/>
          <pc:sldMk cId="3387584657" sldId="264"/>
        </pc:sldMkLst>
        <pc:spChg chg="mod">
          <ac:chgData name="Elizalde, Sergio" userId="0f7c9ba4-51fe-43ab-9ac1-6d642c4cebdf" providerId="ADAL" clId="{25DC45C4-5304-48AA-B21D-03D22002D5FD}" dt="2025-08-28T18:25:46.347" v="5" actId="1076"/>
          <ac:spMkLst>
            <pc:docMk/>
            <pc:sldMk cId="3387584657" sldId="264"/>
            <ac:spMk id="2" creationId="{0D1F3A99-91F5-44A2-9A29-778E2BCA2F9C}"/>
          </ac:spMkLst>
        </pc:spChg>
      </pc:sldChg>
    </pc:docChg>
  </pc:docChgLst>
  <pc:docChgLst>
    <pc:chgData name="Choueiri, Samia" userId="b81b9bbb-c87f-490f-9bf9-c5942ec705de" providerId="ADAL" clId="{420EBDB4-D327-4FF1-87FF-55291B160876}"/>
    <pc:docChg chg="undo custSel addSld delSld modSld sldOrd modMainMaster">
      <pc:chgData name="Choueiri, Samia" userId="b81b9bbb-c87f-490f-9bf9-c5942ec705de" providerId="ADAL" clId="{420EBDB4-D327-4FF1-87FF-55291B160876}" dt="2025-08-23T13:47:14.957" v="820" actId="115"/>
      <pc:docMkLst>
        <pc:docMk/>
      </pc:docMkLst>
      <pc:sldChg chg="modSp mod">
        <pc:chgData name="Choueiri, Samia" userId="b81b9bbb-c87f-490f-9bf9-c5942ec705de" providerId="ADAL" clId="{420EBDB4-D327-4FF1-87FF-55291B160876}" dt="2025-08-23T13:23:06.647" v="483" actId="20577"/>
        <pc:sldMkLst>
          <pc:docMk/>
          <pc:sldMk cId="3387584657" sldId="264"/>
        </pc:sldMkLst>
        <pc:spChg chg="mod">
          <ac:chgData name="Choueiri, Samia" userId="b81b9bbb-c87f-490f-9bf9-c5942ec705de" providerId="ADAL" clId="{420EBDB4-D327-4FF1-87FF-55291B160876}" dt="2025-08-23T13:23:06.647" v="483" actId="20577"/>
          <ac:spMkLst>
            <pc:docMk/>
            <pc:sldMk cId="3387584657" sldId="264"/>
            <ac:spMk id="2" creationId="{0D1F3A99-91F5-44A2-9A29-778E2BCA2F9C}"/>
          </ac:spMkLst>
        </pc:spChg>
        <pc:spChg chg="mod">
          <ac:chgData name="Choueiri, Samia" userId="b81b9bbb-c87f-490f-9bf9-c5942ec705de" providerId="ADAL" clId="{420EBDB4-D327-4FF1-87FF-55291B160876}" dt="2025-08-23T13:04:12.760" v="208"/>
          <ac:spMkLst>
            <pc:docMk/>
            <pc:sldMk cId="3387584657" sldId="264"/>
            <ac:spMk id="5" creationId="{5CB6F61B-8E09-4038-BC83-0CC5D32873CA}"/>
          </ac:spMkLst>
        </pc:spChg>
      </pc:sldChg>
      <pc:sldChg chg="modSp add del mod">
        <pc:chgData name="Choueiri, Samia" userId="b81b9bbb-c87f-490f-9bf9-c5942ec705de" providerId="ADAL" clId="{420EBDB4-D327-4FF1-87FF-55291B160876}" dt="2025-08-23T13:38:08.429" v="772" actId="403"/>
        <pc:sldMkLst>
          <pc:docMk/>
          <pc:sldMk cId="354627778" sldId="353"/>
        </pc:sldMkLst>
        <pc:spChg chg="mod">
          <ac:chgData name="Choueiri, Samia" userId="b81b9bbb-c87f-490f-9bf9-c5942ec705de" providerId="ADAL" clId="{420EBDB4-D327-4FF1-87FF-55291B160876}" dt="2025-08-23T13:04:12.760" v="208"/>
          <ac:spMkLst>
            <pc:docMk/>
            <pc:sldMk cId="354627778" sldId="353"/>
            <ac:spMk id="2" creationId="{C9E7A209-383F-4C01-82CC-D2F99971FC58}"/>
          </ac:spMkLst>
        </pc:spChg>
        <pc:spChg chg="mod">
          <ac:chgData name="Choueiri, Samia" userId="b81b9bbb-c87f-490f-9bf9-c5942ec705de" providerId="ADAL" clId="{420EBDB4-D327-4FF1-87FF-55291B160876}" dt="2025-08-23T13:38:08.429" v="772" actId="403"/>
          <ac:spMkLst>
            <pc:docMk/>
            <pc:sldMk cId="354627778" sldId="353"/>
            <ac:spMk id="3" creationId="{4BC348B2-A502-4478-977C-9683494609FC}"/>
          </ac:spMkLst>
        </pc:spChg>
        <pc:spChg chg="mod">
          <ac:chgData name="Choueiri, Samia" userId="b81b9bbb-c87f-490f-9bf9-c5942ec705de" providerId="ADAL" clId="{420EBDB4-D327-4FF1-87FF-55291B160876}" dt="2025-08-23T13:04:12.760" v="208"/>
          <ac:spMkLst>
            <pc:docMk/>
            <pc:sldMk cId="354627778" sldId="353"/>
            <ac:spMk id="6" creationId="{FA7F987D-8125-4449-B24B-5D69203C7C4A}"/>
          </ac:spMkLst>
        </pc:spChg>
      </pc:sldChg>
      <pc:sldChg chg="addSp modSp mod">
        <pc:chgData name="Choueiri, Samia" userId="b81b9bbb-c87f-490f-9bf9-c5942ec705de" providerId="ADAL" clId="{420EBDB4-D327-4FF1-87FF-55291B160876}" dt="2025-08-23T13:47:14.957" v="820" actId="115"/>
        <pc:sldMkLst>
          <pc:docMk/>
          <pc:sldMk cId="1161280542" sldId="355"/>
        </pc:sldMkLst>
        <pc:spChg chg="mod">
          <ac:chgData name="Choueiri, Samia" userId="b81b9bbb-c87f-490f-9bf9-c5942ec705de" providerId="ADAL" clId="{420EBDB4-D327-4FF1-87FF-55291B160876}" dt="2025-08-23T13:04:12.760" v="208"/>
          <ac:spMkLst>
            <pc:docMk/>
            <pc:sldMk cId="1161280542" sldId="355"/>
            <ac:spMk id="2" creationId="{80122F56-93CF-7967-377F-C04F2A7598AF}"/>
          </ac:spMkLst>
        </pc:spChg>
        <pc:spChg chg="mod">
          <ac:chgData name="Choueiri, Samia" userId="b81b9bbb-c87f-490f-9bf9-c5942ec705de" providerId="ADAL" clId="{420EBDB4-D327-4FF1-87FF-55291B160876}" dt="2025-08-23T13:04:12.760" v="208"/>
          <ac:spMkLst>
            <pc:docMk/>
            <pc:sldMk cId="1161280542" sldId="355"/>
            <ac:spMk id="5" creationId="{288FB2BF-0DDC-30B4-6E3B-AB5BC15C07E0}"/>
          </ac:spMkLst>
        </pc:spChg>
        <pc:spChg chg="mod">
          <ac:chgData name="Choueiri, Samia" userId="b81b9bbb-c87f-490f-9bf9-c5942ec705de" providerId="ADAL" clId="{420EBDB4-D327-4FF1-87FF-55291B160876}" dt="2025-08-23T13:28:43.928" v="511" actId="1076"/>
          <ac:spMkLst>
            <pc:docMk/>
            <pc:sldMk cId="1161280542" sldId="355"/>
            <ac:spMk id="6" creationId="{5FA2529D-4711-30E2-FED2-C18DEF08C9FC}"/>
          </ac:spMkLst>
        </pc:spChg>
        <pc:graphicFrameChg chg="mod modGraphic">
          <ac:chgData name="Choueiri, Samia" userId="b81b9bbb-c87f-490f-9bf9-c5942ec705de" providerId="ADAL" clId="{420EBDB4-D327-4FF1-87FF-55291B160876}" dt="2025-08-23T13:47:14.957" v="820" actId="115"/>
          <ac:graphicFrameMkLst>
            <pc:docMk/>
            <pc:sldMk cId="1161280542" sldId="355"/>
            <ac:graphicFrameMk id="10" creationId="{9F4E47F5-9065-84A5-5AB8-5CC1ED37B977}"/>
          </ac:graphicFrameMkLst>
        </pc:graphicFrameChg>
        <pc:picChg chg="add mod">
          <ac:chgData name="Choueiri, Samia" userId="b81b9bbb-c87f-490f-9bf9-c5942ec705de" providerId="ADAL" clId="{420EBDB4-D327-4FF1-87FF-55291B160876}" dt="2025-08-23T13:37:47.711" v="770" actId="1076"/>
          <ac:picMkLst>
            <pc:docMk/>
            <pc:sldMk cId="1161280542" sldId="355"/>
            <ac:picMk id="4" creationId="{C51A8F58-0440-1402-7E26-1F3D19EA0210}"/>
          </ac:picMkLst>
        </pc:picChg>
        <pc:cxnChg chg="mod">
          <ac:chgData name="Choueiri, Samia" userId="b81b9bbb-c87f-490f-9bf9-c5942ec705de" providerId="ADAL" clId="{420EBDB4-D327-4FF1-87FF-55291B160876}" dt="2025-08-23T13:37:59.646" v="771" actId="14100"/>
          <ac:cxnSpMkLst>
            <pc:docMk/>
            <pc:sldMk cId="1161280542" sldId="355"/>
            <ac:cxnSpMk id="9" creationId="{B2E7BBED-643C-24C2-8D0D-84A0A2B8868A}"/>
          </ac:cxnSpMkLst>
        </pc:cxnChg>
      </pc:sldChg>
      <pc:sldChg chg="addSp delSp modSp mod">
        <pc:chgData name="Choueiri, Samia" userId="b81b9bbb-c87f-490f-9bf9-c5942ec705de" providerId="ADAL" clId="{420EBDB4-D327-4FF1-87FF-55291B160876}" dt="2025-08-23T13:38:26.044" v="774" actId="14100"/>
        <pc:sldMkLst>
          <pc:docMk/>
          <pc:sldMk cId="260951565" sldId="356"/>
        </pc:sldMkLst>
      </pc:sldChg>
      <pc:sldChg chg="del">
        <pc:chgData name="Choueiri, Samia" userId="b81b9bbb-c87f-490f-9bf9-c5942ec705de" providerId="ADAL" clId="{420EBDB4-D327-4FF1-87FF-55291B160876}" dt="2025-08-23T12:49:33.975" v="2" actId="47"/>
        <pc:sldMkLst>
          <pc:docMk/>
          <pc:sldMk cId="1994606937" sldId="357"/>
        </pc:sldMkLst>
      </pc:sldChg>
      <pc:sldChg chg="addSp delSp modSp mod">
        <pc:chgData name="Choueiri, Samia" userId="b81b9bbb-c87f-490f-9bf9-c5942ec705de" providerId="ADAL" clId="{420EBDB4-D327-4FF1-87FF-55291B160876}" dt="2025-08-23T13:39:20.257" v="789" actId="404"/>
        <pc:sldMkLst>
          <pc:docMk/>
          <pc:sldMk cId="710033133" sldId="359"/>
        </pc:sldMkLst>
        <pc:spChg chg="mod">
          <ac:chgData name="Choueiri, Samia" userId="b81b9bbb-c87f-490f-9bf9-c5942ec705de" providerId="ADAL" clId="{420EBDB4-D327-4FF1-87FF-55291B160876}" dt="2025-08-23T13:04:12.760" v="208"/>
          <ac:spMkLst>
            <pc:docMk/>
            <pc:sldMk cId="710033133" sldId="359"/>
            <ac:spMk id="2" creationId="{77F60231-7678-BF45-BD0B-AF4DC535236E}"/>
          </ac:spMkLst>
        </pc:spChg>
        <pc:spChg chg="mod">
          <ac:chgData name="Choueiri, Samia" userId="b81b9bbb-c87f-490f-9bf9-c5942ec705de" providerId="ADAL" clId="{420EBDB4-D327-4FF1-87FF-55291B160876}" dt="2025-08-23T13:04:12.760" v="208"/>
          <ac:spMkLst>
            <pc:docMk/>
            <pc:sldMk cId="710033133" sldId="359"/>
            <ac:spMk id="5" creationId="{3A85B302-B60B-C542-659E-F418C7EFD7CE}"/>
          </ac:spMkLst>
        </pc:spChg>
        <pc:graphicFrameChg chg="add mod modGraphic">
          <ac:chgData name="Choueiri, Samia" userId="b81b9bbb-c87f-490f-9bf9-c5942ec705de" providerId="ADAL" clId="{420EBDB4-D327-4FF1-87FF-55291B160876}" dt="2025-08-23T13:39:20.257" v="789" actId="404"/>
          <ac:graphicFrameMkLst>
            <pc:docMk/>
            <pc:sldMk cId="710033133" sldId="359"/>
            <ac:graphicFrameMk id="3" creationId="{9D72372B-FD04-28E3-4FE9-BB323B1BF962}"/>
          </ac:graphicFrameMkLst>
        </pc:graphicFrameChg>
      </pc:sldChg>
      <pc:sldChg chg="modSp">
        <pc:chgData name="Choueiri, Samia" userId="b81b9bbb-c87f-490f-9bf9-c5942ec705de" providerId="ADAL" clId="{420EBDB4-D327-4FF1-87FF-55291B160876}" dt="2025-08-23T13:04:12.760" v="208"/>
        <pc:sldMkLst>
          <pc:docMk/>
          <pc:sldMk cId="3453556441" sldId="361"/>
        </pc:sldMkLst>
        <pc:spChg chg="mod">
          <ac:chgData name="Choueiri, Samia" userId="b81b9bbb-c87f-490f-9bf9-c5942ec705de" providerId="ADAL" clId="{420EBDB4-D327-4FF1-87FF-55291B160876}" dt="2025-08-23T13:04:12.760" v="208"/>
          <ac:spMkLst>
            <pc:docMk/>
            <pc:sldMk cId="3453556441" sldId="361"/>
            <ac:spMk id="5" creationId="{5CB6F61B-8E09-4038-BC83-0CC5D32873CA}"/>
          </ac:spMkLst>
        </pc:spChg>
      </pc:sldChg>
      <pc:sldChg chg="del">
        <pc:chgData name="Choueiri, Samia" userId="b81b9bbb-c87f-490f-9bf9-c5942ec705de" providerId="ADAL" clId="{420EBDB4-D327-4FF1-87FF-55291B160876}" dt="2025-08-23T12:49:33.975" v="2" actId="47"/>
        <pc:sldMkLst>
          <pc:docMk/>
          <pc:sldMk cId="1821313700" sldId="362"/>
        </pc:sldMkLst>
      </pc:sldChg>
      <pc:sldChg chg="delSp add del">
        <pc:chgData name="Choueiri, Samia" userId="b81b9bbb-c87f-490f-9bf9-c5942ec705de" providerId="ADAL" clId="{420EBDB4-D327-4FF1-87FF-55291B160876}" dt="2025-08-23T13:20:02.793" v="431" actId="47"/>
        <pc:sldMkLst>
          <pc:docMk/>
          <pc:sldMk cId="2710873088" sldId="362"/>
        </pc:sldMkLst>
      </pc:sldChg>
      <pc:sldChg chg="delSp modSp add del ord">
        <pc:chgData name="Choueiri, Samia" userId="b81b9bbb-c87f-490f-9bf9-c5942ec705de" providerId="ADAL" clId="{420EBDB4-D327-4FF1-87FF-55291B160876}" dt="2025-08-23T13:17:54.074" v="423" actId="47"/>
        <pc:sldMkLst>
          <pc:docMk/>
          <pc:sldMk cId="2877283466" sldId="362"/>
        </pc:sldMkLst>
      </pc:sldChg>
      <pc:sldChg chg="del">
        <pc:chgData name="Choueiri, Samia" userId="b81b9bbb-c87f-490f-9bf9-c5942ec705de" providerId="ADAL" clId="{420EBDB4-D327-4FF1-87FF-55291B160876}" dt="2025-08-23T12:49:33.975" v="2" actId="47"/>
        <pc:sldMkLst>
          <pc:docMk/>
          <pc:sldMk cId="3201926468" sldId="363"/>
        </pc:sldMkLst>
      </pc:sldChg>
      <pc:sldChg chg="del">
        <pc:chgData name="Choueiri, Samia" userId="b81b9bbb-c87f-490f-9bf9-c5942ec705de" providerId="ADAL" clId="{420EBDB4-D327-4FF1-87FF-55291B160876}" dt="2025-08-23T12:49:33.975" v="2" actId="47"/>
        <pc:sldMkLst>
          <pc:docMk/>
          <pc:sldMk cId="31616706" sldId="364"/>
        </pc:sldMkLst>
      </pc:sldChg>
      <pc:sldChg chg="del">
        <pc:chgData name="Choueiri, Samia" userId="b81b9bbb-c87f-490f-9bf9-c5942ec705de" providerId="ADAL" clId="{420EBDB4-D327-4FF1-87FF-55291B160876}" dt="2025-08-23T12:49:33.975" v="2" actId="47"/>
        <pc:sldMkLst>
          <pc:docMk/>
          <pc:sldMk cId="2741964489" sldId="366"/>
        </pc:sldMkLst>
      </pc:sldChg>
      <pc:sldChg chg="del">
        <pc:chgData name="Choueiri, Samia" userId="b81b9bbb-c87f-490f-9bf9-c5942ec705de" providerId="ADAL" clId="{420EBDB4-D327-4FF1-87FF-55291B160876}" dt="2025-08-23T12:49:33.975" v="2" actId="47"/>
        <pc:sldMkLst>
          <pc:docMk/>
          <pc:sldMk cId="1703497175" sldId="367"/>
        </pc:sldMkLst>
      </pc:sldChg>
      <pc:sldChg chg="del">
        <pc:chgData name="Choueiri, Samia" userId="b81b9bbb-c87f-490f-9bf9-c5942ec705de" providerId="ADAL" clId="{420EBDB4-D327-4FF1-87FF-55291B160876}" dt="2025-08-23T12:49:33.975" v="2" actId="47"/>
        <pc:sldMkLst>
          <pc:docMk/>
          <pc:sldMk cId="363791913" sldId="368"/>
        </pc:sldMkLst>
      </pc:sldChg>
      <pc:sldChg chg="del">
        <pc:chgData name="Choueiri, Samia" userId="b81b9bbb-c87f-490f-9bf9-c5942ec705de" providerId="ADAL" clId="{420EBDB4-D327-4FF1-87FF-55291B160876}" dt="2025-08-23T12:49:33.975" v="2" actId="47"/>
        <pc:sldMkLst>
          <pc:docMk/>
          <pc:sldMk cId="2234513179" sldId="369"/>
        </pc:sldMkLst>
      </pc:sldChg>
      <pc:sldMasterChg chg="modSldLayout">
        <pc:chgData name="Choueiri, Samia" userId="b81b9bbb-c87f-490f-9bf9-c5942ec705de" providerId="ADAL" clId="{420EBDB4-D327-4FF1-87FF-55291B160876}" dt="2025-08-23T13:03:36.930" v="201"/>
        <pc:sldMasterMkLst>
          <pc:docMk/>
          <pc:sldMasterMk cId="3211141103" sldId="2147483675"/>
        </pc:sldMasterMkLst>
        <pc:sldLayoutChg chg="addSp">
          <pc:chgData name="Choueiri, Samia" userId="b81b9bbb-c87f-490f-9bf9-c5942ec705de" providerId="ADAL" clId="{420EBDB4-D327-4FF1-87FF-55291B160876}" dt="2025-08-23T13:03:36.930" v="201"/>
          <pc:sldLayoutMkLst>
            <pc:docMk/>
            <pc:sldMasterMk cId="3211141103" sldId="2147483675"/>
            <pc:sldLayoutMk cId="270649063" sldId="2147483677"/>
          </pc:sldLayoutMkLst>
        </pc:sldLayoutChg>
      </pc:sldMasterChg>
      <pc:sldMasterChg chg="modSldLayout">
        <pc:chgData name="Choueiri, Samia" userId="b81b9bbb-c87f-490f-9bf9-c5942ec705de" providerId="ADAL" clId="{420EBDB4-D327-4FF1-87FF-55291B160876}" dt="2025-08-23T13:03:27.581" v="199"/>
        <pc:sldMasterMkLst>
          <pc:docMk/>
          <pc:sldMasterMk cId="3669052529" sldId="2147483675"/>
        </pc:sldMasterMkLst>
        <pc:sldLayoutChg chg="addSp">
          <pc:chgData name="Choueiri, Samia" userId="b81b9bbb-c87f-490f-9bf9-c5942ec705de" providerId="ADAL" clId="{420EBDB4-D327-4FF1-87FF-55291B160876}" dt="2025-08-23T13:03:27.581" v="199"/>
          <pc:sldLayoutMkLst>
            <pc:docMk/>
            <pc:sldMasterMk cId="3669052529" sldId="2147483675"/>
            <pc:sldLayoutMk cId="1903372089" sldId="2147483677"/>
          </pc:sldLayoutMkLst>
        </pc:sldLayoutChg>
      </pc:sldMasterChg>
      <pc:sldMasterChg chg="modSldLayout">
        <pc:chgData name="Choueiri, Samia" userId="b81b9bbb-c87f-490f-9bf9-c5942ec705de" providerId="ADAL" clId="{420EBDB4-D327-4FF1-87FF-55291B160876}" dt="2025-08-23T13:04:07.101" v="204"/>
        <pc:sldMasterMkLst>
          <pc:docMk/>
          <pc:sldMasterMk cId="2706344445" sldId="2147483687"/>
        </pc:sldMasterMkLst>
        <pc:sldLayoutChg chg="addSp">
          <pc:chgData name="Choueiri, Samia" userId="b81b9bbb-c87f-490f-9bf9-c5942ec705de" providerId="ADAL" clId="{420EBDB4-D327-4FF1-87FF-55291B160876}" dt="2025-08-23T13:04:07.101" v="204"/>
          <pc:sldLayoutMkLst>
            <pc:docMk/>
            <pc:sldMasterMk cId="2706344445" sldId="2147483687"/>
            <pc:sldLayoutMk cId="3766987981" sldId="2147483689"/>
          </pc:sldLayoutMkLst>
        </pc:sldLayoutChg>
      </pc:sldMasterChg>
      <pc:sldMasterChg chg="modSldLayout">
        <pc:chgData name="Choueiri, Samia" userId="b81b9bbb-c87f-490f-9bf9-c5942ec705de" providerId="ADAL" clId="{420EBDB4-D327-4FF1-87FF-55291B160876}" dt="2025-08-23T13:04:09.979" v="205"/>
        <pc:sldMasterMkLst>
          <pc:docMk/>
          <pc:sldMasterMk cId="3685040985" sldId="2147483699"/>
        </pc:sldMasterMkLst>
        <pc:sldLayoutChg chg="addSp">
          <pc:chgData name="Choueiri, Samia" userId="b81b9bbb-c87f-490f-9bf9-c5942ec705de" providerId="ADAL" clId="{420EBDB4-D327-4FF1-87FF-55291B160876}" dt="2025-08-23T13:04:09.979" v="205"/>
          <pc:sldLayoutMkLst>
            <pc:docMk/>
            <pc:sldMasterMk cId="3685040985" sldId="2147483699"/>
            <pc:sldLayoutMk cId="1634807873" sldId="2147483701"/>
          </pc:sldLayoutMkLst>
        </pc:sldLayoutChg>
      </pc:sldMasterChg>
    </pc:docChg>
  </pc:docChgLst>
  <pc:docChgLst>
    <pc:chgData name="Boozer, Caroline" userId="S::ceboozer@email.sc.edu::74e1b36c-6cdd-4764-9ad2-e1dd96699223" providerId="AD" clId="Web-{288AEB67-A7C5-3938-B388-DBA5A290CC9D}"/>
    <pc:docChg chg="modSld">
      <pc:chgData name="Boozer, Caroline" userId="S::ceboozer@email.sc.edu::74e1b36c-6cdd-4764-9ad2-e1dd96699223" providerId="AD" clId="Web-{288AEB67-A7C5-3938-B388-DBA5A290CC9D}" dt="2022-06-30T15:27:16.728" v="1204" actId="20577"/>
      <pc:docMkLst>
        <pc:docMk/>
      </pc:docMkLst>
      <pc:sldChg chg="modSp modNotes">
        <pc:chgData name="Boozer, Caroline" userId="S::ceboozer@email.sc.edu::74e1b36c-6cdd-4764-9ad2-e1dd96699223" providerId="AD" clId="Web-{288AEB67-A7C5-3938-B388-DBA5A290CC9D}" dt="2022-06-30T15:27:16.728" v="1204" actId="20577"/>
        <pc:sldMkLst>
          <pc:docMk/>
          <pc:sldMk cId="960256866" sldId="354"/>
        </pc:sldMkLst>
      </pc:sldChg>
      <pc:sldChg chg="modNotes">
        <pc:chgData name="Boozer, Caroline" userId="S::ceboozer@email.sc.edu::74e1b36c-6cdd-4764-9ad2-e1dd96699223" providerId="AD" clId="Web-{288AEB67-A7C5-3938-B388-DBA5A290CC9D}" dt="2022-06-30T14:56:28.851" v="227"/>
        <pc:sldMkLst>
          <pc:docMk/>
          <pc:sldMk cId="1161280542" sldId="355"/>
        </pc:sldMkLst>
      </pc:sldChg>
      <pc:sldChg chg="modSp modNotes">
        <pc:chgData name="Boozer, Caroline" userId="S::ceboozer@email.sc.edu::74e1b36c-6cdd-4764-9ad2-e1dd96699223" providerId="AD" clId="Web-{288AEB67-A7C5-3938-B388-DBA5A290CC9D}" dt="2022-06-30T14:59:12.918" v="327"/>
        <pc:sldMkLst>
          <pc:docMk/>
          <pc:sldMk cId="260951565" sldId="356"/>
        </pc:sldMkLst>
      </pc:sldChg>
      <pc:sldChg chg="modSp">
        <pc:chgData name="Boozer, Caroline" userId="S::ceboozer@email.sc.edu::74e1b36c-6cdd-4764-9ad2-e1dd96699223" providerId="AD" clId="Web-{288AEB67-A7C5-3938-B388-DBA5A290CC9D}" dt="2022-06-30T15:00:16.013" v="415" actId="20577"/>
        <pc:sldMkLst>
          <pc:docMk/>
          <pc:sldMk cId="2197527017" sldId="358"/>
        </pc:sldMkLst>
      </pc:sldChg>
      <pc:sldChg chg="modSp modNotes">
        <pc:chgData name="Boozer, Caroline" userId="S::ceboozer@email.sc.edu::74e1b36c-6cdd-4764-9ad2-e1dd96699223" providerId="AD" clId="Web-{288AEB67-A7C5-3938-B388-DBA5A290CC9D}" dt="2022-06-30T15:20:57.562" v="1151" actId="20577"/>
        <pc:sldMkLst>
          <pc:docMk/>
          <pc:sldMk cId="710033133" sldId="359"/>
        </pc:sldMkLst>
      </pc:sldChg>
      <pc:sldChg chg="modSp">
        <pc:chgData name="Boozer, Caroline" userId="S::ceboozer@email.sc.edu::74e1b36c-6cdd-4764-9ad2-e1dd96699223" providerId="AD" clId="Web-{288AEB67-A7C5-3938-B388-DBA5A290CC9D}" dt="2022-06-30T15:00:31.388" v="418" actId="20577"/>
        <pc:sldMkLst>
          <pc:docMk/>
          <pc:sldMk cId="550165490" sldId="360"/>
        </pc:sldMkLst>
      </pc:sldChg>
    </pc:docChg>
  </pc:docChgLst>
  <pc:docChgLst>
    <pc:chgData name="Elizalde, Sergio" userId="0f7c9ba4-51fe-43ab-9ac1-6d642c4cebdf" providerId="ADAL" clId="{986D1E08-EE2C-4606-965B-39AF0EF8AF13}"/>
    <pc:docChg chg="undo custSel addSld delSld modSld modMainMaster">
      <pc:chgData name="Elizalde, Sergio" userId="0f7c9ba4-51fe-43ab-9ac1-6d642c4cebdf" providerId="ADAL" clId="{986D1E08-EE2C-4606-965B-39AF0EF8AF13}" dt="2025-08-27T19:31:27.107" v="248" actId="13822"/>
      <pc:docMkLst>
        <pc:docMk/>
      </pc:docMkLst>
      <pc:sldChg chg="modSp mod">
        <pc:chgData name="Elizalde, Sergio" userId="0f7c9ba4-51fe-43ab-9ac1-6d642c4cebdf" providerId="ADAL" clId="{986D1E08-EE2C-4606-965B-39AF0EF8AF13}" dt="2025-08-27T19:22:28.229" v="246" actId="20577"/>
        <pc:sldMkLst>
          <pc:docMk/>
          <pc:sldMk cId="1161280542" sldId="355"/>
        </pc:sldMkLst>
        <pc:spChg chg="mod">
          <ac:chgData name="Elizalde, Sergio" userId="0f7c9ba4-51fe-43ab-9ac1-6d642c4cebdf" providerId="ADAL" clId="{986D1E08-EE2C-4606-965B-39AF0EF8AF13}" dt="2025-08-27T19:22:28.229" v="246" actId="20577"/>
          <ac:spMkLst>
            <pc:docMk/>
            <pc:sldMk cId="1161280542" sldId="355"/>
            <ac:spMk id="6" creationId="{5FA2529D-4711-30E2-FED2-C18DEF08C9FC}"/>
          </ac:spMkLst>
        </pc:spChg>
        <pc:graphicFrameChg chg="mod">
          <ac:chgData name="Elizalde, Sergio" userId="0f7c9ba4-51fe-43ab-9ac1-6d642c4cebdf" providerId="ADAL" clId="{986D1E08-EE2C-4606-965B-39AF0EF8AF13}" dt="2025-08-27T19:21:27.011" v="238" actId="20577"/>
          <ac:graphicFrameMkLst>
            <pc:docMk/>
            <pc:sldMk cId="1161280542" sldId="355"/>
            <ac:graphicFrameMk id="10" creationId="{9F4E47F5-9065-84A5-5AB8-5CC1ED37B977}"/>
          </ac:graphicFrameMkLst>
        </pc:graphicFrameChg>
      </pc:sldChg>
      <pc:sldChg chg="del">
        <pc:chgData name="Elizalde, Sergio" userId="0f7c9ba4-51fe-43ab-9ac1-6d642c4cebdf" providerId="ADAL" clId="{986D1E08-EE2C-4606-965B-39AF0EF8AF13}" dt="2025-08-27T19:18:53.679" v="228" actId="47"/>
        <pc:sldMkLst>
          <pc:docMk/>
          <pc:sldMk cId="260951565" sldId="356"/>
        </pc:sldMkLst>
      </pc:sldChg>
      <pc:sldChg chg="addSp delSp modSp add mod">
        <pc:chgData name="Elizalde, Sergio" userId="0f7c9ba4-51fe-43ab-9ac1-6d642c4cebdf" providerId="ADAL" clId="{986D1E08-EE2C-4606-965B-39AF0EF8AF13}" dt="2025-08-27T19:31:27.107" v="248" actId="13822"/>
        <pc:sldMkLst>
          <pc:docMk/>
          <pc:sldMk cId="833656581" sldId="362"/>
        </pc:sldMkLst>
        <pc:spChg chg="add mod">
          <ac:chgData name="Elizalde, Sergio" userId="0f7c9ba4-51fe-43ab-9ac1-6d642c4cebdf" providerId="ADAL" clId="{986D1E08-EE2C-4606-965B-39AF0EF8AF13}" dt="2025-08-27T19:16:53.929" v="190" actId="13822"/>
          <ac:spMkLst>
            <pc:docMk/>
            <pc:sldMk cId="833656581" sldId="362"/>
            <ac:spMk id="3" creationId="{284972B3-CA3F-287D-A7C4-7007B9B2212F}"/>
          </ac:spMkLst>
        </pc:spChg>
        <pc:spChg chg="add mod">
          <ac:chgData name="Elizalde, Sergio" userId="0f7c9ba4-51fe-43ab-9ac1-6d642c4cebdf" providerId="ADAL" clId="{986D1E08-EE2C-4606-965B-39AF0EF8AF13}" dt="2025-08-27T19:17:01.042" v="191" actId="13822"/>
          <ac:spMkLst>
            <pc:docMk/>
            <pc:sldMk cId="833656581" sldId="362"/>
            <ac:spMk id="4" creationId="{0D414CB3-7A7E-ED61-455A-C8742B9037C3}"/>
          </ac:spMkLst>
        </pc:spChg>
        <pc:spChg chg="add mod">
          <ac:chgData name="Elizalde, Sergio" userId="0f7c9ba4-51fe-43ab-9ac1-6d642c4cebdf" providerId="ADAL" clId="{986D1E08-EE2C-4606-965B-39AF0EF8AF13}" dt="2025-08-27T19:17:30.642" v="192" actId="13822"/>
          <ac:spMkLst>
            <pc:docMk/>
            <pc:sldMk cId="833656581" sldId="362"/>
            <ac:spMk id="6" creationId="{A41D98B4-2042-5733-C456-1A99A9A45635}"/>
          </ac:spMkLst>
        </pc:spChg>
        <pc:spChg chg="add mod">
          <ac:chgData name="Elizalde, Sergio" userId="0f7c9ba4-51fe-43ab-9ac1-6d642c4cebdf" providerId="ADAL" clId="{986D1E08-EE2C-4606-965B-39AF0EF8AF13}" dt="2025-08-27T19:17:30.642" v="192" actId="13822"/>
          <ac:spMkLst>
            <pc:docMk/>
            <pc:sldMk cId="833656581" sldId="362"/>
            <ac:spMk id="7" creationId="{D92BF306-07B0-A8A0-2B76-3D79CDE31834}"/>
          </ac:spMkLst>
        </pc:spChg>
        <pc:spChg chg="add mod">
          <ac:chgData name="Elizalde, Sergio" userId="0f7c9ba4-51fe-43ab-9ac1-6d642c4cebdf" providerId="ADAL" clId="{986D1E08-EE2C-4606-965B-39AF0EF8AF13}" dt="2025-08-27T19:12:26.086" v="145" actId="12789"/>
          <ac:spMkLst>
            <pc:docMk/>
            <pc:sldMk cId="833656581" sldId="362"/>
            <ac:spMk id="8" creationId="{1A3B96C5-33DF-15D3-79A7-3E8C4B19C80E}"/>
          </ac:spMkLst>
        </pc:spChg>
        <pc:spChg chg="add mod">
          <ac:chgData name="Elizalde, Sergio" userId="0f7c9ba4-51fe-43ab-9ac1-6d642c4cebdf" providerId="ADAL" clId="{986D1E08-EE2C-4606-965B-39AF0EF8AF13}" dt="2025-08-27T19:31:27.107" v="248" actId="13822"/>
          <ac:spMkLst>
            <pc:docMk/>
            <pc:sldMk cId="833656581" sldId="362"/>
            <ac:spMk id="9" creationId="{CE02B45D-EB4A-D2BB-79BA-BE13C3CE6BA6}"/>
          </ac:spMkLst>
        </pc:spChg>
        <pc:spChg chg="add mod">
          <ac:chgData name="Elizalde, Sergio" userId="0f7c9ba4-51fe-43ab-9ac1-6d642c4cebdf" providerId="ADAL" clId="{986D1E08-EE2C-4606-965B-39AF0EF8AF13}" dt="2025-08-27T19:13:09.665" v="150" actId="1076"/>
          <ac:spMkLst>
            <pc:docMk/>
            <pc:sldMk cId="833656581" sldId="362"/>
            <ac:spMk id="11" creationId="{A69C16FB-B165-2EDE-6FDE-C5998DE396CF}"/>
          </ac:spMkLst>
        </pc:spChg>
        <pc:spChg chg="add mod">
          <ac:chgData name="Elizalde, Sergio" userId="0f7c9ba4-51fe-43ab-9ac1-6d642c4cebdf" providerId="ADAL" clId="{986D1E08-EE2C-4606-965B-39AF0EF8AF13}" dt="2025-08-27T19:15:34.545" v="164" actId="1076"/>
          <ac:spMkLst>
            <pc:docMk/>
            <pc:sldMk cId="833656581" sldId="362"/>
            <ac:spMk id="13" creationId="{0A8F474D-0249-E107-D27B-D8DC70C49475}"/>
          </ac:spMkLst>
        </pc:spChg>
        <pc:spChg chg="add mod">
          <ac:chgData name="Elizalde, Sergio" userId="0f7c9ba4-51fe-43ab-9ac1-6d642c4cebdf" providerId="ADAL" clId="{986D1E08-EE2C-4606-965B-39AF0EF8AF13}" dt="2025-08-27T19:17:59.966" v="227" actId="1035"/>
          <ac:spMkLst>
            <pc:docMk/>
            <pc:sldMk cId="833656581" sldId="362"/>
            <ac:spMk id="25" creationId="{C6BA32E0-AD93-D289-AA3D-06A37D1C27F1}"/>
          </ac:spMkLst>
        </pc:spChg>
        <pc:picChg chg="del">
          <ac:chgData name="Elizalde, Sergio" userId="0f7c9ba4-51fe-43ab-9ac1-6d642c4cebdf" providerId="ADAL" clId="{986D1E08-EE2C-4606-965B-39AF0EF8AF13}" dt="2025-08-27T19:08:58.758" v="1" actId="478"/>
          <ac:picMkLst>
            <pc:docMk/>
            <pc:sldMk cId="833656581" sldId="362"/>
            <ac:picMk id="1028" creationId="{B71DD4AB-94DC-2692-2F1C-F274E096E694}"/>
          </ac:picMkLst>
        </pc:picChg>
        <pc:cxnChg chg="add mod">
          <ac:chgData name="Elizalde, Sergio" userId="0f7c9ba4-51fe-43ab-9ac1-6d642c4cebdf" providerId="ADAL" clId="{986D1E08-EE2C-4606-965B-39AF0EF8AF13}" dt="2025-08-27T19:14:13.831" v="153" actId="13822"/>
          <ac:cxnSpMkLst>
            <pc:docMk/>
            <pc:sldMk cId="833656581" sldId="362"/>
            <ac:cxnSpMk id="15" creationId="{23B69BA7-74AF-D4A6-02EB-EA183DCDCC97}"/>
          </ac:cxnSpMkLst>
        </pc:cxnChg>
        <pc:cxnChg chg="add mod">
          <ac:chgData name="Elizalde, Sergio" userId="0f7c9ba4-51fe-43ab-9ac1-6d642c4cebdf" providerId="ADAL" clId="{986D1E08-EE2C-4606-965B-39AF0EF8AF13}" dt="2025-08-27T19:14:27.374" v="155" actId="13822"/>
          <ac:cxnSpMkLst>
            <pc:docMk/>
            <pc:sldMk cId="833656581" sldId="362"/>
            <ac:cxnSpMk id="17" creationId="{FA98B417-7932-8FB3-E376-B8CD7102D82B}"/>
          </ac:cxnSpMkLst>
        </pc:cxnChg>
        <pc:cxnChg chg="add mod">
          <ac:chgData name="Elizalde, Sergio" userId="0f7c9ba4-51fe-43ab-9ac1-6d642c4cebdf" providerId="ADAL" clId="{986D1E08-EE2C-4606-965B-39AF0EF8AF13}" dt="2025-08-27T19:14:38.046" v="157" actId="13822"/>
          <ac:cxnSpMkLst>
            <pc:docMk/>
            <pc:sldMk cId="833656581" sldId="362"/>
            <ac:cxnSpMk id="19" creationId="{B96508E8-D5E3-E544-DB9C-0C6588070FE2}"/>
          </ac:cxnSpMkLst>
        </pc:cxnChg>
        <pc:cxnChg chg="add mod">
          <ac:chgData name="Elizalde, Sergio" userId="0f7c9ba4-51fe-43ab-9ac1-6d642c4cebdf" providerId="ADAL" clId="{986D1E08-EE2C-4606-965B-39AF0EF8AF13}" dt="2025-08-27T19:14:49.716" v="159" actId="13822"/>
          <ac:cxnSpMkLst>
            <pc:docMk/>
            <pc:sldMk cId="833656581" sldId="362"/>
            <ac:cxnSpMk id="21" creationId="{DC42194C-D55C-BC5B-7DBF-0A66953F5B32}"/>
          </ac:cxnSpMkLst>
        </pc:cxnChg>
        <pc:cxnChg chg="add mod">
          <ac:chgData name="Elizalde, Sergio" userId="0f7c9ba4-51fe-43ab-9ac1-6d642c4cebdf" providerId="ADAL" clId="{986D1E08-EE2C-4606-965B-39AF0EF8AF13}" dt="2025-08-27T19:17:52.002" v="213" actId="1035"/>
          <ac:cxnSpMkLst>
            <pc:docMk/>
            <pc:sldMk cId="833656581" sldId="362"/>
            <ac:cxnSpMk id="23" creationId="{701A16F4-460A-1B3E-B1C7-A8A9BE152EA0}"/>
          </ac:cxnSpMkLst>
        </pc:cxnChg>
        <pc:cxnChg chg="add mod">
          <ac:chgData name="Elizalde, Sergio" userId="0f7c9ba4-51fe-43ab-9ac1-6d642c4cebdf" providerId="ADAL" clId="{986D1E08-EE2C-4606-965B-39AF0EF8AF13}" dt="2025-08-27T19:15:07.046" v="163" actId="1076"/>
          <ac:cxnSpMkLst>
            <pc:docMk/>
            <pc:sldMk cId="833656581" sldId="362"/>
            <ac:cxnSpMk id="24" creationId="{ECEC1351-51DC-033C-191F-CB9B897D1650}"/>
          </ac:cxnSpMkLst>
        </pc:cxnChg>
      </pc:sldChg>
      <pc:sldMasterChg chg="addSp delSp modSp mod modSldLayout">
        <pc:chgData name="Elizalde, Sergio" userId="0f7c9ba4-51fe-43ab-9ac1-6d642c4cebdf" providerId="ADAL" clId="{986D1E08-EE2C-4606-965B-39AF0EF8AF13}" dt="2025-08-27T19:20:53.879" v="237" actId="207"/>
        <pc:sldMasterMkLst>
          <pc:docMk/>
          <pc:sldMasterMk cId="40498569" sldId="2147483672"/>
        </pc:sldMasterMkLst>
        <pc:spChg chg="add mod">
          <ac:chgData name="Elizalde, Sergio" userId="0f7c9ba4-51fe-43ab-9ac1-6d642c4cebdf" providerId="ADAL" clId="{986D1E08-EE2C-4606-965B-39AF0EF8AF13}" dt="2025-08-27T19:20:53.879" v="237" actId="207"/>
          <ac:spMkLst>
            <pc:docMk/>
            <pc:sldMasterMk cId="40498569" sldId="2147483672"/>
            <ac:spMk id="4" creationId="{4FB5D3F9-8547-C81E-B5E6-CE8E4F00BB80}"/>
          </ac:spMkLst>
        </pc:spChg>
        <pc:spChg chg="del">
          <ac:chgData name="Elizalde, Sergio" userId="0f7c9ba4-51fe-43ab-9ac1-6d642c4cebdf" providerId="ADAL" clId="{986D1E08-EE2C-4606-965B-39AF0EF8AF13}" dt="2025-08-27T19:20:45.531" v="235" actId="478"/>
          <ac:spMkLst>
            <pc:docMk/>
            <pc:sldMasterMk cId="40498569" sldId="2147483672"/>
            <ac:spMk id="5" creationId="{00000000-0000-0000-0000-000000000000}"/>
          </ac:spMkLst>
        </pc:spChg>
        <pc:sldLayoutChg chg="modSp mod">
          <pc:chgData name="Elizalde, Sergio" userId="0f7c9ba4-51fe-43ab-9ac1-6d642c4cebdf" providerId="ADAL" clId="{986D1E08-EE2C-4606-965B-39AF0EF8AF13}" dt="2025-08-27T19:20:34.420" v="234" actId="113"/>
          <pc:sldLayoutMkLst>
            <pc:docMk/>
            <pc:sldMasterMk cId="40498569" sldId="2147483672"/>
            <pc:sldLayoutMk cId="1957910539" sldId="2147483674"/>
          </pc:sldLayoutMkLst>
          <pc:spChg chg="mod">
            <ac:chgData name="Elizalde, Sergio" userId="0f7c9ba4-51fe-43ab-9ac1-6d642c4cebdf" providerId="ADAL" clId="{986D1E08-EE2C-4606-965B-39AF0EF8AF13}" dt="2025-08-27T19:20:34.420" v="234" actId="113"/>
            <ac:spMkLst>
              <pc:docMk/>
              <pc:sldMasterMk cId="40498569" sldId="2147483672"/>
              <pc:sldLayoutMk cId="1957910539" sldId="2147483674"/>
              <ac:spMk id="9" creationId="{4A268889-C088-4D9F-A378-39E724A36B87}"/>
            </ac:spMkLst>
          </pc:spChg>
        </pc:sldLayoutChg>
      </pc:sldMasterChg>
    </pc:docChg>
  </pc:docChgLst>
  <pc:docChgLst>
    <pc:chgData name="Boozer, Caroline" userId="S::ceboozer@email.sc.edu::74e1b36c-6cdd-4764-9ad2-e1dd96699223" providerId="AD" clId="Web-{CB0BCC5A-67C3-D475-CF7D-C63C5D7FB3C2}"/>
    <pc:docChg chg="addSld delSld modSld">
      <pc:chgData name="Boozer, Caroline" userId="S::ceboozer@email.sc.edu::74e1b36c-6cdd-4764-9ad2-e1dd96699223" providerId="AD" clId="Web-{CB0BCC5A-67C3-D475-CF7D-C63C5D7FB3C2}" dt="2022-07-01T00:39:53.517" v="57" actId="20577"/>
      <pc:docMkLst>
        <pc:docMk/>
      </pc:docMkLst>
      <pc:sldChg chg="modNotes">
        <pc:chgData name="Boozer, Caroline" userId="S::ceboozer@email.sc.edu::74e1b36c-6cdd-4764-9ad2-e1dd96699223" providerId="AD" clId="Web-{CB0BCC5A-67C3-D475-CF7D-C63C5D7FB3C2}" dt="2022-06-30T23:57:41.526" v="16"/>
        <pc:sldMkLst>
          <pc:docMk/>
          <pc:sldMk cId="1161280542" sldId="355"/>
        </pc:sldMkLst>
      </pc:sldChg>
      <pc:sldChg chg="addSp delSp modSp add del replId">
        <pc:chgData name="Boozer, Caroline" userId="S::ceboozer@email.sc.edu::74e1b36c-6cdd-4764-9ad2-e1dd96699223" providerId="AD" clId="Web-{CB0BCC5A-67C3-D475-CF7D-C63C5D7FB3C2}" dt="2022-07-01T00:32:48.084" v="25"/>
        <pc:sldMkLst>
          <pc:docMk/>
          <pc:sldMk cId="4212389216" sldId="360"/>
        </pc:sldMkLst>
      </pc:sldChg>
      <pc:sldChg chg="add del replId">
        <pc:chgData name="Boozer, Caroline" userId="S::ceboozer@email.sc.edu::74e1b36c-6cdd-4764-9ad2-e1dd96699223" providerId="AD" clId="Web-{CB0BCC5A-67C3-D475-CF7D-C63C5D7FB3C2}" dt="2022-07-01T00:32:43.927" v="23"/>
        <pc:sldMkLst>
          <pc:docMk/>
          <pc:sldMk cId="1231179201" sldId="361"/>
        </pc:sldMkLst>
      </pc:sldChg>
      <pc:sldChg chg="modSp add">
        <pc:chgData name="Boozer, Caroline" userId="S::ceboozer@email.sc.edu::74e1b36c-6cdd-4764-9ad2-e1dd96699223" providerId="AD" clId="Web-{CB0BCC5A-67C3-D475-CF7D-C63C5D7FB3C2}" dt="2022-07-01T00:39:53.517" v="57" actId="20577"/>
        <pc:sldMkLst>
          <pc:docMk/>
          <pc:sldMk cId="3453556441" sldId="361"/>
        </pc:sldMkLst>
      </pc:sldChg>
    </pc:docChg>
  </pc:docChgLst>
  <pc:docChgLst>
    <pc:chgData name="Kilcrease, Chasey" userId="S::chaseyk@email.sc.edu::f639c0c9-6b43-4a5a-91a3-e3dc11a8b4dc" providerId="AD" clId="Web-{AFD7EBBC-E9E4-B3C3-3945-CDD870EEA08A}"/>
    <pc:docChg chg="modSld">
      <pc:chgData name="Kilcrease, Chasey" userId="S::chaseyk@email.sc.edu::f639c0c9-6b43-4a5a-91a3-e3dc11a8b4dc" providerId="AD" clId="Web-{AFD7EBBC-E9E4-B3C3-3945-CDD870EEA08A}" dt="2023-12-05T19:04:19.970" v="529" actId="20577"/>
      <pc:docMkLst>
        <pc:docMk/>
      </pc:docMkLst>
      <pc:sldChg chg="modSp">
        <pc:chgData name="Kilcrease, Chasey" userId="S::chaseyk@email.sc.edu::f639c0c9-6b43-4a5a-91a3-e3dc11a8b4dc" providerId="AD" clId="Web-{AFD7EBBC-E9E4-B3C3-3945-CDD870EEA08A}" dt="2023-12-05T19:01:51.294" v="430" actId="20577"/>
        <pc:sldMkLst>
          <pc:docMk/>
          <pc:sldMk cId="2197527017" sldId="358"/>
        </pc:sldMkLst>
      </pc:sldChg>
    </pc:docChg>
  </pc:docChgLst>
  <pc:docChgLst>
    <pc:chgData name="Pereira, Camila" userId="S::pereirat@email.sc.edu::d547848f-1844-4208-964b-939bb03897e5" providerId="AD" clId="Web-{14255EDD-D3C5-A0E9-3CED-9D844D0412E3}"/>
    <pc:docChg chg="modSld">
      <pc:chgData name="Pereira, Camila" userId="S::pereirat@email.sc.edu::d547848f-1844-4208-964b-939bb03897e5" providerId="AD" clId="Web-{14255EDD-D3C5-A0E9-3CED-9D844D0412E3}" dt="2022-06-30T15:29:06.256" v="406"/>
      <pc:docMkLst>
        <pc:docMk/>
      </pc:docMkLst>
      <pc:sldChg chg="modSp">
        <pc:chgData name="Pereira, Camila" userId="S::pereirat@email.sc.edu::d547848f-1844-4208-964b-939bb03897e5" providerId="AD" clId="Web-{14255EDD-D3C5-A0E9-3CED-9D844D0412E3}" dt="2022-06-30T14:56:10.396" v="2" actId="20577"/>
        <pc:sldMkLst>
          <pc:docMk/>
          <pc:sldMk cId="260951565" sldId="356"/>
        </pc:sldMkLst>
      </pc:sldChg>
      <pc:sldChg chg="modNotes">
        <pc:chgData name="Pereira, Camila" userId="S::pereirat@email.sc.edu::d547848f-1844-4208-964b-939bb03897e5" providerId="AD" clId="Web-{14255EDD-D3C5-A0E9-3CED-9D844D0412E3}" dt="2022-06-30T15:29:06.256" v="406"/>
        <pc:sldMkLst>
          <pc:docMk/>
          <pc:sldMk cId="1994606937" sldId="357"/>
        </pc:sldMkLst>
      </pc:sldChg>
    </pc:docChg>
  </pc:docChgLst>
  <pc:docChgLst>
    <pc:chgData name="Afshar, Yousef" userId="S::yafshar@email.sc.edu::635a7e13-4930-4189-8ad1-2161ff869c1f" providerId="AD" clId="Web-{27FFE10C-5287-4969-D2B2-FD96676D03A9}"/>
    <pc:docChg chg="modSld sldOrd">
      <pc:chgData name="Afshar, Yousef" userId="S::yafshar@email.sc.edu::635a7e13-4930-4189-8ad1-2161ff869c1f" providerId="AD" clId="Web-{27FFE10C-5287-4969-D2B2-FD96676D03A9}" dt="2023-12-06T00:24:31.311" v="1170" actId="20577"/>
      <pc:docMkLst>
        <pc:docMk/>
      </pc:docMkLst>
      <pc:sldChg chg="modSp">
        <pc:chgData name="Afshar, Yousef" userId="S::yafshar@email.sc.edu::635a7e13-4930-4189-8ad1-2161ff869c1f" providerId="AD" clId="Web-{27FFE10C-5287-4969-D2B2-FD96676D03A9}" dt="2023-12-05T23:17:28.587" v="898" actId="20577"/>
        <pc:sldMkLst>
          <pc:docMk/>
          <pc:sldMk cId="354627778" sldId="353"/>
        </pc:sldMkLst>
      </pc:sldChg>
      <pc:sldChg chg="modSp">
        <pc:chgData name="Afshar, Yousef" userId="S::yafshar@email.sc.edu::635a7e13-4930-4189-8ad1-2161ff869c1f" providerId="AD" clId="Web-{27FFE10C-5287-4969-D2B2-FD96676D03A9}" dt="2023-12-05T23:17:21.790" v="892" actId="20577"/>
        <pc:sldMkLst>
          <pc:docMk/>
          <pc:sldMk cId="960256866" sldId="354"/>
        </pc:sldMkLst>
      </pc:sldChg>
      <pc:sldChg chg="modSp ord">
        <pc:chgData name="Afshar, Yousef" userId="S::yafshar@email.sc.edu::635a7e13-4930-4189-8ad1-2161ff869c1f" providerId="AD" clId="Web-{27FFE10C-5287-4969-D2B2-FD96676D03A9}" dt="2023-12-06T00:24:31.311" v="1170" actId="20577"/>
        <pc:sldMkLst>
          <pc:docMk/>
          <pc:sldMk cId="1161280542" sldId="355"/>
        </pc:sldMkLst>
      </pc:sldChg>
      <pc:sldChg chg="modSp">
        <pc:chgData name="Afshar, Yousef" userId="S::yafshar@email.sc.edu::635a7e13-4930-4189-8ad1-2161ff869c1f" providerId="AD" clId="Web-{27FFE10C-5287-4969-D2B2-FD96676D03A9}" dt="2023-12-05T21:56:32.690" v="250" actId="20577"/>
        <pc:sldMkLst>
          <pc:docMk/>
          <pc:sldMk cId="260951565" sldId="356"/>
        </pc:sldMkLst>
      </pc:sldChg>
      <pc:sldChg chg="modSp">
        <pc:chgData name="Afshar, Yousef" userId="S::yafshar@email.sc.edu::635a7e13-4930-4189-8ad1-2161ff869c1f" providerId="AD" clId="Web-{27FFE10C-5287-4969-D2B2-FD96676D03A9}" dt="2023-12-05T22:47:11.467" v="636" actId="1076"/>
        <pc:sldMkLst>
          <pc:docMk/>
          <pc:sldMk cId="1994606937" sldId="357"/>
        </pc:sldMkLst>
      </pc:sldChg>
      <pc:sldChg chg="modSp ord">
        <pc:chgData name="Afshar, Yousef" userId="S::yafshar@email.sc.edu::635a7e13-4930-4189-8ad1-2161ff869c1f" providerId="AD" clId="Web-{27FFE10C-5287-4969-D2B2-FD96676D03A9}" dt="2023-12-05T23:59:19.960" v="1142" actId="20577"/>
        <pc:sldMkLst>
          <pc:docMk/>
          <pc:sldMk cId="2197527017" sldId="358"/>
        </pc:sldMkLst>
      </pc:sldChg>
      <pc:sldChg chg="modSp">
        <pc:chgData name="Afshar, Yousef" userId="S::yafshar@email.sc.edu::635a7e13-4930-4189-8ad1-2161ff869c1f" providerId="AD" clId="Web-{27FFE10C-5287-4969-D2B2-FD96676D03A9}" dt="2023-12-05T23:10:27.718" v="827" actId="20577"/>
        <pc:sldMkLst>
          <pc:docMk/>
          <pc:sldMk cId="710033133" sldId="359"/>
        </pc:sldMkLst>
      </pc:sldChg>
      <pc:sldChg chg="modSp">
        <pc:chgData name="Afshar, Yousef" userId="S::yafshar@email.sc.edu::635a7e13-4930-4189-8ad1-2161ff869c1f" providerId="AD" clId="Web-{27FFE10C-5287-4969-D2B2-FD96676D03A9}" dt="2023-12-05T23:07:32.433" v="803" actId="20577"/>
        <pc:sldMkLst>
          <pc:docMk/>
          <pc:sldMk cId="3958596110" sldId="362"/>
        </pc:sldMkLst>
      </pc:sldChg>
    </pc:docChg>
  </pc:docChgLst>
  <pc:docChgLst>
    <pc:chgData name="Choueiri, Samia" userId="b81b9bbb-c87f-490f-9bf9-c5942ec705de" providerId="ADAL" clId="{D23DF55D-8657-43DB-A108-805D7D5C99FB}"/>
    <pc:docChg chg="undo custSel addSld delSld modSld sldOrd">
      <pc:chgData name="Choueiri, Samia" userId="b81b9bbb-c87f-490f-9bf9-c5942ec705de" providerId="ADAL" clId="{D23DF55D-8657-43DB-A108-805D7D5C99FB}" dt="2024-11-27T00:31:14.501" v="1962" actId="20577"/>
      <pc:docMkLst>
        <pc:docMk/>
      </pc:docMkLst>
      <pc:sldChg chg="modSp mod">
        <pc:chgData name="Choueiri, Samia" userId="b81b9bbb-c87f-490f-9bf9-c5942ec705de" providerId="ADAL" clId="{D23DF55D-8657-43DB-A108-805D7D5C99FB}" dt="2024-11-23T22:36:48.178" v="7" actId="20577"/>
        <pc:sldMkLst>
          <pc:docMk/>
          <pc:sldMk cId="3387584657" sldId="264"/>
        </pc:sldMkLst>
      </pc:sldChg>
      <pc:sldChg chg="modSp mod">
        <pc:chgData name="Choueiri, Samia" userId="b81b9bbb-c87f-490f-9bf9-c5942ec705de" providerId="ADAL" clId="{D23DF55D-8657-43DB-A108-805D7D5C99FB}" dt="2024-11-24T00:34:38.019" v="1356" actId="20577"/>
        <pc:sldMkLst>
          <pc:docMk/>
          <pc:sldMk cId="354627778" sldId="353"/>
        </pc:sldMkLst>
      </pc:sldChg>
      <pc:sldChg chg="addSp delSp modSp mod">
        <pc:chgData name="Choueiri, Samia" userId="b81b9bbb-c87f-490f-9bf9-c5942ec705de" providerId="ADAL" clId="{D23DF55D-8657-43DB-A108-805D7D5C99FB}" dt="2024-11-23T23:07:15.471" v="532" actId="57"/>
        <pc:sldMkLst>
          <pc:docMk/>
          <pc:sldMk cId="1161280542" sldId="355"/>
        </pc:sldMkLst>
      </pc:sldChg>
      <pc:sldChg chg="addSp delSp modSp mod">
        <pc:chgData name="Choueiri, Samia" userId="b81b9bbb-c87f-490f-9bf9-c5942ec705de" providerId="ADAL" clId="{D23DF55D-8657-43DB-A108-805D7D5C99FB}" dt="2024-11-23T22:59:29.626" v="437" actId="12100"/>
        <pc:sldMkLst>
          <pc:docMk/>
          <pc:sldMk cId="260951565" sldId="356"/>
        </pc:sldMkLst>
      </pc:sldChg>
      <pc:sldChg chg="addSp modSp mod modAnim">
        <pc:chgData name="Choueiri, Samia" userId="b81b9bbb-c87f-490f-9bf9-c5942ec705de" providerId="ADAL" clId="{D23DF55D-8657-43DB-A108-805D7D5C99FB}" dt="2024-11-24T00:34:59.031" v="1358" actId="14100"/>
        <pc:sldMkLst>
          <pc:docMk/>
          <pc:sldMk cId="1994606937" sldId="357"/>
        </pc:sldMkLst>
      </pc:sldChg>
      <pc:sldChg chg="addSp delSp modSp mod modNotesTx">
        <pc:chgData name="Choueiri, Samia" userId="b81b9bbb-c87f-490f-9bf9-c5942ec705de" providerId="ADAL" clId="{D23DF55D-8657-43DB-A108-805D7D5C99FB}" dt="2024-11-27T00:31:14.501" v="1962" actId="20577"/>
        <pc:sldMkLst>
          <pc:docMk/>
          <pc:sldMk cId="710033133" sldId="359"/>
        </pc:sldMkLst>
      </pc:sldChg>
      <pc:sldChg chg="addSp delSp modSp mod modNotesTx">
        <pc:chgData name="Choueiri, Samia" userId="b81b9bbb-c87f-490f-9bf9-c5942ec705de" providerId="ADAL" clId="{D23DF55D-8657-43DB-A108-805D7D5C99FB}" dt="2024-11-27T00:31:10.953" v="1961"/>
        <pc:sldMkLst>
          <pc:docMk/>
          <pc:sldMk cId="1821313700" sldId="362"/>
        </pc:sldMkLst>
      </pc:sldChg>
      <pc:sldChg chg="addSp delSp modSp add mod modNotesTx">
        <pc:chgData name="Choueiri, Samia" userId="b81b9bbb-c87f-490f-9bf9-c5942ec705de" providerId="ADAL" clId="{D23DF55D-8657-43DB-A108-805D7D5C99FB}" dt="2024-11-27T00:31:06.010" v="1959"/>
        <pc:sldMkLst>
          <pc:docMk/>
          <pc:sldMk cId="3201926468" sldId="363"/>
        </pc:sldMkLst>
      </pc:sldChg>
      <pc:sldChg chg="addSp delSp modSp add mod modNotesTx">
        <pc:chgData name="Choueiri, Samia" userId="b81b9bbb-c87f-490f-9bf9-c5942ec705de" providerId="ADAL" clId="{D23DF55D-8657-43DB-A108-805D7D5C99FB}" dt="2024-11-27T00:31:08.538" v="1960"/>
        <pc:sldMkLst>
          <pc:docMk/>
          <pc:sldMk cId="31616706" sldId="364"/>
        </pc:sldMkLst>
      </pc:sldChg>
      <pc:sldChg chg="addSp delSp modSp add del mod">
        <pc:chgData name="Choueiri, Samia" userId="b81b9bbb-c87f-490f-9bf9-c5942ec705de" providerId="ADAL" clId="{D23DF55D-8657-43DB-A108-805D7D5C99FB}" dt="2024-11-23T23:49:47.567" v="571" actId="47"/>
        <pc:sldMkLst>
          <pc:docMk/>
          <pc:sldMk cId="2433108303" sldId="365"/>
        </pc:sldMkLst>
      </pc:sldChg>
      <pc:sldChg chg="addSp delSp modSp add mod">
        <pc:chgData name="Choueiri, Samia" userId="b81b9bbb-c87f-490f-9bf9-c5942ec705de" providerId="ADAL" clId="{D23DF55D-8657-43DB-A108-805D7D5C99FB}" dt="2024-11-23T23:02:56.530" v="500" actId="478"/>
        <pc:sldMkLst>
          <pc:docMk/>
          <pc:sldMk cId="2741964489" sldId="366"/>
        </pc:sldMkLst>
      </pc:sldChg>
      <pc:sldChg chg="modSp add del mod">
        <pc:chgData name="Choueiri, Samia" userId="b81b9bbb-c87f-490f-9bf9-c5942ec705de" providerId="ADAL" clId="{D23DF55D-8657-43DB-A108-805D7D5C99FB}" dt="2024-11-23T22:59:12.033" v="436" actId="47"/>
        <pc:sldMkLst>
          <pc:docMk/>
          <pc:sldMk cId="1329071714" sldId="367"/>
        </pc:sldMkLst>
      </pc:sldChg>
      <pc:sldChg chg="addSp modSp add mod">
        <pc:chgData name="Choueiri, Samia" userId="b81b9bbb-c87f-490f-9bf9-c5942ec705de" providerId="ADAL" clId="{D23DF55D-8657-43DB-A108-805D7D5C99FB}" dt="2024-11-23T23:06:02.262" v="529" actId="167"/>
        <pc:sldMkLst>
          <pc:docMk/>
          <pc:sldMk cId="1703497175" sldId="367"/>
        </pc:sldMkLst>
      </pc:sldChg>
      <pc:sldChg chg="addSp delSp modSp add mod ord">
        <pc:chgData name="Choueiri, Samia" userId="b81b9bbb-c87f-490f-9bf9-c5942ec705de" providerId="ADAL" clId="{D23DF55D-8657-43DB-A108-805D7D5C99FB}" dt="2024-11-23T23:52:38.289" v="587"/>
        <pc:sldMkLst>
          <pc:docMk/>
          <pc:sldMk cId="363791913" sldId="368"/>
        </pc:sldMkLst>
      </pc:sldChg>
      <pc:sldChg chg="delSp modSp add mod">
        <pc:chgData name="Choueiri, Samia" userId="b81b9bbb-c87f-490f-9bf9-c5942ec705de" providerId="ADAL" clId="{D23DF55D-8657-43DB-A108-805D7D5C99FB}" dt="2024-11-23T23:50:46.658" v="580" actId="1038"/>
        <pc:sldMkLst>
          <pc:docMk/>
          <pc:sldMk cId="2234513179" sldId="369"/>
        </pc:sldMkLst>
      </pc:sldChg>
    </pc:docChg>
  </pc:docChgLst>
  <pc:docChgLst>
    <pc:chgData name="Pereira, Camila" userId="S::pereirat@email.sc.edu::d547848f-1844-4208-964b-939bb03897e5" providerId="AD" clId="Web-{E81C4EE2-D461-ED8B-E61F-E7E9B8ACFA7B}"/>
    <pc:docChg chg="modSld">
      <pc:chgData name="Pereira, Camila" userId="S::pereirat@email.sc.edu::d547848f-1844-4208-964b-939bb03897e5" providerId="AD" clId="Web-{E81C4EE2-D461-ED8B-E61F-E7E9B8ACFA7B}" dt="2022-06-30T23:49:53.822" v="100"/>
      <pc:docMkLst>
        <pc:docMk/>
      </pc:docMkLst>
    </pc:docChg>
  </pc:docChgLst>
  <pc:docChgLst>
    <pc:chgData name="Elizalde, Sergio" userId="0f7c9ba4-51fe-43ab-9ac1-6d642c4cebdf" providerId="ADAL" clId="{A1AD22B6-3E20-4443-A9E6-39C2BB3F63BB}"/>
    <pc:docChg chg="undo redo custSel delSld modSld">
      <pc:chgData name="Elizalde, Sergio" userId="0f7c9ba4-51fe-43ab-9ac1-6d642c4cebdf" providerId="ADAL" clId="{A1AD22B6-3E20-4443-A9E6-39C2BB3F63BB}" dt="2024-11-23T21:50:15.251" v="923" actId="20577"/>
      <pc:docMkLst>
        <pc:docMk/>
      </pc:docMkLst>
      <pc:sldChg chg="modSp mod modNotesTx">
        <pc:chgData name="Elizalde, Sergio" userId="0f7c9ba4-51fe-43ab-9ac1-6d642c4cebdf" providerId="ADAL" clId="{A1AD22B6-3E20-4443-A9E6-39C2BB3F63BB}" dt="2024-11-23T21:50:15.251" v="923" actId="20577"/>
        <pc:sldMkLst>
          <pc:docMk/>
          <pc:sldMk cId="3387584657" sldId="264"/>
        </pc:sldMkLst>
      </pc:sldChg>
      <pc:sldChg chg="modSp mod modNotesTx">
        <pc:chgData name="Elizalde, Sergio" userId="0f7c9ba4-51fe-43ab-9ac1-6d642c4cebdf" providerId="ADAL" clId="{A1AD22B6-3E20-4443-A9E6-39C2BB3F63BB}" dt="2024-11-23T21:50:10.954" v="922" actId="20577"/>
        <pc:sldMkLst>
          <pc:docMk/>
          <pc:sldMk cId="354627778" sldId="353"/>
        </pc:sldMkLst>
      </pc:sldChg>
      <pc:sldChg chg="modSp del mod">
        <pc:chgData name="Elizalde, Sergio" userId="0f7c9ba4-51fe-43ab-9ac1-6d642c4cebdf" providerId="ADAL" clId="{A1AD22B6-3E20-4443-A9E6-39C2BB3F63BB}" dt="2024-11-16T21:30:07.140" v="780" actId="47"/>
        <pc:sldMkLst>
          <pc:docMk/>
          <pc:sldMk cId="960256866" sldId="354"/>
        </pc:sldMkLst>
      </pc:sldChg>
      <pc:sldChg chg="addSp modSp mod modNotesTx">
        <pc:chgData name="Elizalde, Sergio" userId="0f7c9ba4-51fe-43ab-9ac1-6d642c4cebdf" providerId="ADAL" clId="{A1AD22B6-3E20-4443-A9E6-39C2BB3F63BB}" dt="2024-11-23T21:50:07.952" v="921" actId="20577"/>
        <pc:sldMkLst>
          <pc:docMk/>
          <pc:sldMk cId="1161280542" sldId="355"/>
        </pc:sldMkLst>
      </pc:sldChg>
      <pc:sldChg chg="delSp modSp mod modNotesTx">
        <pc:chgData name="Elizalde, Sergio" userId="0f7c9ba4-51fe-43ab-9ac1-6d642c4cebdf" providerId="ADAL" clId="{A1AD22B6-3E20-4443-A9E6-39C2BB3F63BB}" dt="2024-11-23T21:50:03.760" v="920" actId="20577"/>
        <pc:sldMkLst>
          <pc:docMk/>
          <pc:sldMk cId="260951565" sldId="356"/>
        </pc:sldMkLst>
      </pc:sldChg>
      <pc:sldChg chg="addSp delSp modSp mod modNotesTx">
        <pc:chgData name="Elizalde, Sergio" userId="0f7c9ba4-51fe-43ab-9ac1-6d642c4cebdf" providerId="ADAL" clId="{A1AD22B6-3E20-4443-A9E6-39C2BB3F63BB}" dt="2024-11-23T21:49:53.242" v="918" actId="20577"/>
        <pc:sldMkLst>
          <pc:docMk/>
          <pc:sldMk cId="1994606937" sldId="357"/>
        </pc:sldMkLst>
      </pc:sldChg>
      <pc:sldChg chg="del">
        <pc:chgData name="Elizalde, Sergio" userId="0f7c9ba4-51fe-43ab-9ac1-6d642c4cebdf" providerId="ADAL" clId="{A1AD22B6-3E20-4443-A9E6-39C2BB3F63BB}" dt="2024-11-16T21:21:43.619" v="280" actId="47"/>
        <pc:sldMkLst>
          <pc:docMk/>
          <pc:sldMk cId="2197527017" sldId="358"/>
        </pc:sldMkLst>
      </pc:sldChg>
      <pc:sldChg chg="modSp mod modNotesTx">
        <pc:chgData name="Elizalde, Sergio" userId="0f7c9ba4-51fe-43ab-9ac1-6d642c4cebdf" providerId="ADAL" clId="{A1AD22B6-3E20-4443-A9E6-39C2BB3F63BB}" dt="2024-11-23T21:49:49.155" v="917" actId="20577"/>
        <pc:sldMkLst>
          <pc:docMk/>
          <pc:sldMk cId="710033133" sldId="359"/>
        </pc:sldMkLst>
      </pc:sldChg>
      <pc:sldChg chg="modNotesTx">
        <pc:chgData name="Elizalde, Sergio" userId="0f7c9ba4-51fe-43ab-9ac1-6d642c4cebdf" providerId="ADAL" clId="{A1AD22B6-3E20-4443-A9E6-39C2BB3F63BB}" dt="2024-11-23T21:49:42.298" v="916" actId="20577"/>
        <pc:sldMkLst>
          <pc:docMk/>
          <pc:sldMk cId="3453556441" sldId="361"/>
        </pc:sldMkLst>
      </pc:sldChg>
      <pc:sldChg chg="modNotesTx">
        <pc:chgData name="Elizalde, Sergio" userId="0f7c9ba4-51fe-43ab-9ac1-6d642c4cebdf" providerId="ADAL" clId="{A1AD22B6-3E20-4443-A9E6-39C2BB3F63BB}" dt="2024-11-23T21:49:59.210" v="919" actId="20577"/>
        <pc:sldMkLst>
          <pc:docMk/>
          <pc:sldMk cId="1821313700" sldId="362"/>
        </pc:sldMkLst>
      </pc:sldChg>
      <pc:sldChg chg="del">
        <pc:chgData name="Elizalde, Sergio" userId="0f7c9ba4-51fe-43ab-9ac1-6d642c4cebdf" providerId="ADAL" clId="{A1AD22B6-3E20-4443-A9E6-39C2BB3F63BB}" dt="2024-11-16T21:21:45.419" v="281" actId="47"/>
        <pc:sldMkLst>
          <pc:docMk/>
          <pc:sldMk cId="3958596110" sldId="362"/>
        </pc:sldMkLst>
      </pc:sldChg>
    </pc:docChg>
  </pc:docChgLst>
  <pc:docChgLst>
    <pc:chgData name="Pereira, Camila" userId="S::pereirat@email.sc.edu::d547848f-1844-4208-964b-939bb03897e5" providerId="AD" clId="Web-{C95C66BA-0DAE-0591-5A43-7E6EC73F0132}"/>
    <pc:docChg chg="modSld">
      <pc:chgData name="Pereira, Camila" userId="S::pereirat@email.sc.edu::d547848f-1844-4208-964b-939bb03897e5" providerId="AD" clId="Web-{C95C66BA-0DAE-0591-5A43-7E6EC73F0132}" dt="2022-06-30T12:49:53.203" v="61" actId="20577"/>
      <pc:docMkLst>
        <pc:docMk/>
      </pc:docMkLst>
      <pc:sldChg chg="modSp">
        <pc:chgData name="Pereira, Camila" userId="S::pereirat@email.sc.edu::d547848f-1844-4208-964b-939bb03897e5" providerId="AD" clId="Web-{C95C66BA-0DAE-0591-5A43-7E6EC73F0132}" dt="2022-06-30T12:49:53.203" v="61" actId="20577"/>
        <pc:sldMkLst>
          <pc:docMk/>
          <pc:sldMk cId="710033133" sldId="359"/>
        </pc:sldMkLst>
      </pc:sldChg>
    </pc:docChg>
  </pc:docChgLst>
  <pc:docChgLst>
    <pc:chgData name="Elizalde, Sergio" userId="S::elizalds@email.sc.edu::0f7c9ba4-51fe-43ab-9ac1-6d642c4cebdf" providerId="AD" clId="Web-{1999A4B2-0116-4EB8-4F36-3BE7EDCAC439}"/>
    <pc:docChg chg="modSld">
      <pc:chgData name="Elizalde, Sergio" userId="S::elizalds@email.sc.edu::0f7c9ba4-51fe-43ab-9ac1-6d642c4cebdf" providerId="AD" clId="Web-{1999A4B2-0116-4EB8-4F36-3BE7EDCAC439}" dt="2024-11-16T22:09:48.310" v="29" actId="20577"/>
      <pc:docMkLst>
        <pc:docMk/>
      </pc:docMkLst>
      <pc:sldChg chg="modSp">
        <pc:chgData name="Elizalde, Sergio" userId="S::elizalds@email.sc.edu::0f7c9ba4-51fe-43ab-9ac1-6d642c4cebdf" providerId="AD" clId="Web-{1999A4B2-0116-4EB8-4F36-3BE7EDCAC439}" dt="2024-11-16T22:08:59.560" v="5" actId="20577"/>
        <pc:sldMkLst>
          <pc:docMk/>
          <pc:sldMk cId="3387584657" sldId="264"/>
        </pc:sldMkLst>
      </pc:sldChg>
      <pc:sldChg chg="modSp">
        <pc:chgData name="Elizalde, Sergio" userId="S::elizalds@email.sc.edu::0f7c9ba4-51fe-43ab-9ac1-6d642c4cebdf" providerId="AD" clId="Web-{1999A4B2-0116-4EB8-4F36-3BE7EDCAC439}" dt="2024-11-16T22:09:11.763" v="10" actId="20577"/>
        <pc:sldMkLst>
          <pc:docMk/>
          <pc:sldMk cId="354627778" sldId="353"/>
        </pc:sldMkLst>
      </pc:sldChg>
      <pc:sldChg chg="modSp">
        <pc:chgData name="Elizalde, Sergio" userId="S::elizalds@email.sc.edu::0f7c9ba4-51fe-43ab-9ac1-6d642c4cebdf" providerId="AD" clId="Web-{1999A4B2-0116-4EB8-4F36-3BE7EDCAC439}" dt="2024-11-16T22:09:19.154" v="18" actId="20577"/>
        <pc:sldMkLst>
          <pc:docMk/>
          <pc:sldMk cId="1161280542" sldId="355"/>
        </pc:sldMkLst>
      </pc:sldChg>
      <pc:sldChg chg="modSp">
        <pc:chgData name="Elizalde, Sergio" userId="S::elizalds@email.sc.edu::0f7c9ba4-51fe-43ab-9ac1-6d642c4cebdf" providerId="AD" clId="Web-{1999A4B2-0116-4EB8-4F36-3BE7EDCAC439}" dt="2024-11-16T22:09:48.310" v="29" actId="20577"/>
        <pc:sldMkLst>
          <pc:docMk/>
          <pc:sldMk cId="710033133" sldId="359"/>
        </pc:sldMkLst>
      </pc:sldChg>
    </pc:docChg>
  </pc:docChgLst>
  <pc:docChgLst>
    <pc:chgData name="Pereira, Camila" userId="S::pereirat@email.sc.edu::d547848f-1844-4208-964b-939bb03897e5" providerId="AD" clId="Web-{CA26D3F4-DA02-C578-8F1C-C8B2EC85A387}"/>
    <pc:docChg chg="modSld">
      <pc:chgData name="Pereira, Camila" userId="S::pereirat@email.sc.edu::d547848f-1844-4208-964b-939bb03897e5" providerId="AD" clId="Web-{CA26D3F4-DA02-C578-8F1C-C8B2EC85A387}" dt="2022-06-30T03:34:15.161" v="639"/>
      <pc:docMkLst>
        <pc:docMk/>
      </pc:docMkLst>
      <pc:sldChg chg="modSp">
        <pc:chgData name="Pereira, Camila" userId="S::pereirat@email.sc.edu::d547848f-1844-4208-964b-939bb03897e5" providerId="AD" clId="Web-{CA26D3F4-DA02-C578-8F1C-C8B2EC85A387}" dt="2022-06-30T03:13:04.266" v="28" actId="20577"/>
        <pc:sldMkLst>
          <pc:docMk/>
          <pc:sldMk cId="960256866" sldId="354"/>
        </pc:sldMkLst>
      </pc:sldChg>
    </pc:docChg>
  </pc:docChgLst>
  <pc:docChgLst>
    <pc:chgData name="McDuffie, Cameron" userId="c6aa5d11-bae5-4fa5-bea5-2e413f095659" providerId="ADAL" clId="{20EB9648-335A-4B59-8585-AF3AE3074288}"/>
    <pc:docChg chg="undo custSel delSld modSld sldOrd modShowInfo">
      <pc:chgData name="McDuffie, Cameron" userId="c6aa5d11-bae5-4fa5-bea5-2e413f095659" providerId="ADAL" clId="{20EB9648-335A-4B59-8585-AF3AE3074288}" dt="2022-04-13T02:18:09.103" v="356" actId="1076"/>
      <pc:docMkLst>
        <pc:docMk/>
      </pc:docMkLst>
      <pc:sldChg chg="delSp modSp mod delAnim">
        <pc:chgData name="McDuffie, Cameron" userId="c6aa5d11-bae5-4fa5-bea5-2e413f095659" providerId="ADAL" clId="{20EB9648-335A-4B59-8585-AF3AE3074288}" dt="2022-04-12T21:19:47.955" v="312" actId="20577"/>
        <pc:sldMkLst>
          <pc:docMk/>
          <pc:sldMk cId="3387584657" sldId="264"/>
        </pc:sldMkLst>
      </pc:sldChg>
      <pc:sldChg chg="delSp mod delAnim">
        <pc:chgData name="McDuffie, Cameron" userId="c6aa5d11-bae5-4fa5-bea5-2e413f095659" providerId="ADAL" clId="{20EB9648-335A-4B59-8585-AF3AE3074288}" dt="2022-04-12T20:36:36.380" v="1" actId="478"/>
        <pc:sldMkLst>
          <pc:docMk/>
          <pc:sldMk cId="354627778" sldId="353"/>
        </pc:sldMkLst>
      </pc:sldChg>
      <pc:sldChg chg="addSp delSp modSp mod delAnim">
        <pc:chgData name="McDuffie, Cameron" userId="c6aa5d11-bae5-4fa5-bea5-2e413f095659" providerId="ADAL" clId="{20EB9648-335A-4B59-8585-AF3AE3074288}" dt="2022-04-13T02:18:09.103" v="356" actId="1076"/>
        <pc:sldMkLst>
          <pc:docMk/>
          <pc:sldMk cId="733201587" sldId="354"/>
        </pc:sldMkLst>
      </pc:sldChg>
      <pc:sldChg chg="addSp delSp modSp mod delAnim">
        <pc:chgData name="McDuffie, Cameron" userId="c6aa5d11-bae5-4fa5-bea5-2e413f095659" providerId="ADAL" clId="{20EB9648-335A-4B59-8585-AF3AE3074288}" dt="2022-04-12T22:43:19.559" v="334" actId="478"/>
        <pc:sldMkLst>
          <pc:docMk/>
          <pc:sldMk cId="3053079447" sldId="364"/>
        </pc:sldMkLst>
      </pc:sldChg>
      <pc:sldChg chg="addSp delSp modSp mod ord delAnim">
        <pc:chgData name="McDuffie, Cameron" userId="c6aa5d11-bae5-4fa5-bea5-2e413f095659" providerId="ADAL" clId="{20EB9648-335A-4B59-8585-AF3AE3074288}" dt="2022-04-12T21:21:36.860" v="321"/>
        <pc:sldMkLst>
          <pc:docMk/>
          <pc:sldMk cId="3093219239" sldId="365"/>
        </pc:sldMkLst>
      </pc:sldChg>
      <pc:sldChg chg="addSp delSp modSp mod delAnim">
        <pc:chgData name="McDuffie, Cameron" userId="c6aa5d11-bae5-4fa5-bea5-2e413f095659" providerId="ADAL" clId="{20EB9648-335A-4B59-8585-AF3AE3074288}" dt="2022-04-13T02:16:58.568" v="350" actId="1076"/>
        <pc:sldMkLst>
          <pc:docMk/>
          <pc:sldMk cId="498679760" sldId="366"/>
        </pc:sldMkLst>
      </pc:sldChg>
      <pc:sldChg chg="del">
        <pc:chgData name="McDuffie, Cameron" userId="c6aa5d11-bae5-4fa5-bea5-2e413f095659" providerId="ADAL" clId="{20EB9648-335A-4B59-8585-AF3AE3074288}" dt="2022-04-12T21:18:35.563" v="302" actId="47"/>
        <pc:sldMkLst>
          <pc:docMk/>
          <pc:sldMk cId="3015800215" sldId="367"/>
        </pc:sldMkLst>
      </pc:sldChg>
      <pc:sldChg chg="delSp mod delAnim">
        <pc:chgData name="McDuffie, Cameron" userId="c6aa5d11-bae5-4fa5-bea5-2e413f095659" providerId="ADAL" clId="{20EB9648-335A-4B59-8585-AF3AE3074288}" dt="2022-04-12T20:36:38.840" v="2" actId="478"/>
        <pc:sldMkLst>
          <pc:docMk/>
          <pc:sldMk cId="1364550437" sldId="368"/>
        </pc:sldMkLst>
      </pc:sldChg>
      <pc:sldChg chg="delSp modSp mod delAnim modNotesTx">
        <pc:chgData name="McDuffie, Cameron" userId="c6aa5d11-bae5-4fa5-bea5-2e413f095659" providerId="ADAL" clId="{20EB9648-335A-4B59-8585-AF3AE3074288}" dt="2022-04-12T21:18:43.268" v="304" actId="20577"/>
        <pc:sldMkLst>
          <pc:docMk/>
          <pc:sldMk cId="768494163" sldId="370"/>
        </pc:sldMkLst>
      </pc:sldChg>
    </pc:docChg>
  </pc:docChgLst>
  <pc:docChgLst>
    <pc:chgData name="Elizalde, Sergio" userId="S::elizalds@email.sc.edu::0f7c9ba4-51fe-43ab-9ac1-6d642c4cebdf" providerId="AD" clId="Web-{0B50F336-EB0A-38A5-1076-11C0F96212E4}"/>
    <pc:docChg chg="addSld modSld">
      <pc:chgData name="Elizalde, Sergio" userId="S::elizalds@email.sc.edu::0f7c9ba4-51fe-43ab-9ac1-6d642c4cebdf" providerId="AD" clId="Web-{0B50F336-EB0A-38A5-1076-11C0F96212E4}" dt="2024-11-17T00:05:49.492" v="73" actId="20577"/>
      <pc:docMkLst>
        <pc:docMk/>
      </pc:docMkLst>
      <pc:sldChg chg="addSp delSp modSp">
        <pc:chgData name="Elizalde, Sergio" userId="S::elizalds@email.sc.edu::0f7c9ba4-51fe-43ab-9ac1-6d642c4cebdf" providerId="AD" clId="Web-{0B50F336-EB0A-38A5-1076-11C0F96212E4}" dt="2024-11-17T00:05:21.507" v="50" actId="20577"/>
        <pc:sldMkLst>
          <pc:docMk/>
          <pc:sldMk cId="260951565" sldId="356"/>
        </pc:sldMkLst>
      </pc:sldChg>
      <pc:sldChg chg="addSp delSp modSp add replId">
        <pc:chgData name="Elizalde, Sergio" userId="S::elizalds@email.sc.edu::0f7c9ba4-51fe-43ab-9ac1-6d642c4cebdf" providerId="AD" clId="Web-{0B50F336-EB0A-38A5-1076-11C0F96212E4}" dt="2024-11-17T00:05:49.492" v="73" actId="20577"/>
        <pc:sldMkLst>
          <pc:docMk/>
          <pc:sldMk cId="1821313700" sldId="362"/>
        </pc:sldMkLst>
      </pc:sldChg>
    </pc:docChg>
  </pc:docChgLst>
  <pc:docChgLst>
    <pc:chgData name="Afshar, Yousef" userId="S::yafshar@email.sc.edu::635a7e13-4930-4189-8ad1-2161ff869c1f" providerId="AD" clId="Web-{D7FF4BE6-2E4E-E647-CDD2-E93CC46F4A6C}"/>
    <pc:docChg chg="modSld sldOrd">
      <pc:chgData name="Afshar, Yousef" userId="S::yafshar@email.sc.edu::635a7e13-4930-4189-8ad1-2161ff869c1f" providerId="AD" clId="Web-{D7FF4BE6-2E4E-E647-CDD2-E93CC46F4A6C}" dt="2023-11-18T02:33:01.364" v="9"/>
      <pc:docMkLst>
        <pc:docMk/>
      </pc:docMkLst>
      <pc:sldChg chg="modSp">
        <pc:chgData name="Afshar, Yousef" userId="S::yafshar@email.sc.edu::635a7e13-4930-4189-8ad1-2161ff869c1f" providerId="AD" clId="Web-{D7FF4BE6-2E4E-E647-CDD2-E93CC46F4A6C}" dt="2023-11-17T20:30:29.091" v="8" actId="20577"/>
        <pc:sldMkLst>
          <pc:docMk/>
          <pc:sldMk cId="3387584657" sldId="264"/>
        </pc:sldMkLst>
      </pc:sldChg>
      <pc:sldChg chg="ord">
        <pc:chgData name="Afshar, Yousef" userId="S::yafshar@email.sc.edu::635a7e13-4930-4189-8ad1-2161ff869c1f" providerId="AD" clId="Web-{D7FF4BE6-2E4E-E647-CDD2-E93CC46F4A6C}" dt="2023-11-18T02:33:01.364" v="9"/>
        <pc:sldMkLst>
          <pc:docMk/>
          <pc:sldMk cId="960256866" sldId="354"/>
        </pc:sldMkLst>
      </pc:sldChg>
    </pc:docChg>
  </pc:docChgLst>
  <pc:docChgLst>
    <pc:chgData name="Pereira, Camila" userId="S::pereirat@email.sc.edu::d547848f-1844-4208-964b-939bb03897e5" providerId="AD" clId="Web-{4C2DD06E-83EE-28B4-7388-55D162F9FB34}"/>
    <pc:docChg chg="modSld">
      <pc:chgData name="Pereira, Camila" userId="S::pereirat@email.sc.edu::d547848f-1844-4208-964b-939bb03897e5" providerId="AD" clId="Web-{4C2DD06E-83EE-28B4-7388-55D162F9FB34}" dt="2022-06-30T19:28:27.386" v="1" actId="20577"/>
      <pc:docMkLst>
        <pc:docMk/>
      </pc:docMkLst>
      <pc:sldChg chg="modSp">
        <pc:chgData name="Pereira, Camila" userId="S::pereirat@email.sc.edu::d547848f-1844-4208-964b-939bb03897e5" providerId="AD" clId="Web-{4C2DD06E-83EE-28B4-7388-55D162F9FB34}" dt="2022-06-30T19:28:27.386" v="1" actId="20577"/>
        <pc:sldMkLst>
          <pc:docMk/>
          <pc:sldMk cId="2197527017" sldId="358"/>
        </pc:sldMkLst>
      </pc:sldChg>
    </pc:docChg>
  </pc:docChgLst>
  <pc:docChgLst>
    <pc:chgData name="Pereira, Camila" userId="S::pereirat@email.sc.edu::d547848f-1844-4208-964b-939bb03897e5" providerId="AD" clId="Web-{F6E84555-ADBB-4A13-E17A-4E3C3D32B29B}"/>
    <pc:docChg chg="addSld modSld">
      <pc:chgData name="Pereira, Camila" userId="S::pereirat@email.sc.edu::d547848f-1844-4208-964b-939bb03897e5" providerId="AD" clId="Web-{F6E84555-ADBB-4A13-E17A-4E3C3D32B29B}" dt="2022-06-22T22:04:41.920" v="636" actId="1076"/>
      <pc:docMkLst>
        <pc:docMk/>
      </pc:docMkLst>
      <pc:sldChg chg="modSp">
        <pc:chgData name="Pereira, Camila" userId="S::pereirat@email.sc.edu::d547848f-1844-4208-964b-939bb03897e5" providerId="AD" clId="Web-{F6E84555-ADBB-4A13-E17A-4E3C3D32B29B}" dt="2022-06-22T21:04:11.912" v="617"/>
        <pc:sldMkLst>
          <pc:docMk/>
          <pc:sldMk cId="3387584657" sldId="264"/>
        </pc:sldMkLst>
      </pc:sldChg>
      <pc:sldChg chg="addSp delSp modSp new">
        <pc:chgData name="Pereira, Camila" userId="S::pereirat@email.sc.edu::d547848f-1844-4208-964b-939bb03897e5" providerId="AD" clId="Web-{F6E84555-ADBB-4A13-E17A-4E3C3D32B29B}" dt="2022-06-22T21:05:28.788" v="626" actId="14100"/>
        <pc:sldMkLst>
          <pc:docMk/>
          <pc:sldMk cId="960256866" sldId="354"/>
        </pc:sldMkLst>
      </pc:sldChg>
      <pc:sldChg chg="addSp delSp modSp new">
        <pc:chgData name="Pereira, Camila" userId="S::pereirat@email.sc.edu::d547848f-1844-4208-964b-939bb03897e5" providerId="AD" clId="Web-{F6E84555-ADBB-4A13-E17A-4E3C3D32B29B}" dt="2022-06-22T22:04:41.920" v="636" actId="1076"/>
        <pc:sldMkLst>
          <pc:docMk/>
          <pc:sldMk cId="1994606937" sldId="357"/>
        </pc:sldMkLst>
      </pc:sldChg>
      <pc:sldChg chg="addSp delSp modSp new">
        <pc:chgData name="Pereira, Camila" userId="S::pereirat@email.sc.edu::d547848f-1844-4208-964b-939bb03897e5" providerId="AD" clId="Web-{F6E84555-ADBB-4A13-E17A-4E3C3D32B29B}" dt="2022-06-22T21:05:57.100" v="631" actId="14100"/>
        <pc:sldMkLst>
          <pc:docMk/>
          <pc:sldMk cId="2197527017" sldId="358"/>
        </pc:sldMkLst>
      </pc:sldChg>
      <pc:sldChg chg="addSp delSp modSp new">
        <pc:chgData name="Pereira, Camila" userId="S::pereirat@email.sc.edu::d547848f-1844-4208-964b-939bb03897e5" providerId="AD" clId="Web-{F6E84555-ADBB-4A13-E17A-4E3C3D32B29B}" dt="2022-06-22T21:06:06.710" v="633" actId="14100"/>
        <pc:sldMkLst>
          <pc:docMk/>
          <pc:sldMk cId="710033133" sldId="359"/>
        </pc:sldMkLst>
      </pc:sldChg>
      <pc:sldChg chg="addSp delSp modSp new">
        <pc:chgData name="Pereira, Camila" userId="S::pereirat@email.sc.edu::d547848f-1844-4208-964b-939bb03897e5" providerId="AD" clId="Web-{F6E84555-ADBB-4A13-E17A-4E3C3D32B29B}" dt="2022-06-22T21:06:21.991" v="635" actId="14100"/>
        <pc:sldMkLst>
          <pc:docMk/>
          <pc:sldMk cId="550165490" sldId="360"/>
        </pc:sldMkLst>
      </pc:sldChg>
    </pc:docChg>
  </pc:docChgLst>
  <pc:docChgLst>
    <pc:chgData name="Kilcrease, Chasey" userId="S::chaseyk@email.sc.edu::f639c0c9-6b43-4a5a-91a3-e3dc11a8b4dc" providerId="AD" clId="Web-{AD0A1410-4713-ED1F-DE37-F6201E128092}"/>
    <pc:docChg chg="modSld">
      <pc:chgData name="Kilcrease, Chasey" userId="S::chaseyk@email.sc.edu::f639c0c9-6b43-4a5a-91a3-e3dc11a8b4dc" providerId="AD" clId="Web-{AD0A1410-4713-ED1F-DE37-F6201E128092}" dt="2023-12-03T22:34:48.190" v="147" actId="20577"/>
      <pc:docMkLst>
        <pc:docMk/>
      </pc:docMkLst>
      <pc:sldChg chg="modSp">
        <pc:chgData name="Kilcrease, Chasey" userId="S::chaseyk@email.sc.edu::f639c0c9-6b43-4a5a-91a3-e3dc11a8b4dc" providerId="AD" clId="Web-{AD0A1410-4713-ED1F-DE37-F6201E128092}" dt="2023-12-03T22:25:13.061" v="20" actId="20577"/>
        <pc:sldMkLst>
          <pc:docMk/>
          <pc:sldMk cId="2197527017" sldId="358"/>
        </pc:sldMkLst>
      </pc:sldChg>
      <pc:sldChg chg="modSp">
        <pc:chgData name="Kilcrease, Chasey" userId="S::chaseyk@email.sc.edu::f639c0c9-6b43-4a5a-91a3-e3dc11a8b4dc" providerId="AD" clId="Web-{AD0A1410-4713-ED1F-DE37-F6201E128092}" dt="2023-12-03T22:31:03.542" v="133" actId="20577"/>
        <pc:sldMkLst>
          <pc:docMk/>
          <pc:sldMk cId="3958596110" sldId="362"/>
        </pc:sldMkLst>
      </pc:sldChg>
    </pc:docChg>
  </pc:docChgLst>
  <pc:docChgLst>
    <pc:chgData name="Gomez, Jose" userId="af884673-c72d-4dfe-b100-de77b9392a28" providerId="ADAL" clId="{8F3BD033-07A2-4D9F-9330-02B732D00BFD}"/>
    <pc:docChg chg="modSld">
      <pc:chgData name="Gomez, Jose" userId="af884673-c72d-4dfe-b100-de77b9392a28" providerId="ADAL" clId="{8F3BD033-07A2-4D9F-9330-02B732D00BFD}" dt="2023-11-10T21:11:40.599" v="12" actId="20577"/>
      <pc:docMkLst>
        <pc:docMk/>
      </pc:docMkLst>
    </pc:docChg>
  </pc:docChgLst>
  <pc:docChgLst>
    <pc:chgData name="Kilcrease, Chasey" userId="S::chaseyk@email.sc.edu::f639c0c9-6b43-4a5a-91a3-e3dc11a8b4dc" providerId="AD" clId="Web-{CD1A6E18-1646-ABBE-0DB0-BBBD4451D0E5}"/>
    <pc:docChg chg="addSld modSld sldOrd">
      <pc:chgData name="Kilcrease, Chasey" userId="S::chaseyk@email.sc.edu::f639c0c9-6b43-4a5a-91a3-e3dc11a8b4dc" providerId="AD" clId="Web-{CD1A6E18-1646-ABBE-0DB0-BBBD4451D0E5}" dt="2023-11-20T02:45:02.717" v="717" actId="1076"/>
      <pc:docMkLst>
        <pc:docMk/>
      </pc:docMkLst>
      <pc:sldChg chg="modSp">
        <pc:chgData name="Kilcrease, Chasey" userId="S::chaseyk@email.sc.edu::f639c0c9-6b43-4a5a-91a3-e3dc11a8b4dc" providerId="AD" clId="Web-{CD1A6E18-1646-ABBE-0DB0-BBBD4451D0E5}" dt="2023-11-20T02:34:41.278" v="279" actId="20577"/>
        <pc:sldMkLst>
          <pc:docMk/>
          <pc:sldMk cId="354627778" sldId="353"/>
        </pc:sldMkLst>
      </pc:sldChg>
      <pc:sldChg chg="addSp delSp modSp">
        <pc:chgData name="Kilcrease, Chasey" userId="S::chaseyk@email.sc.edu::f639c0c9-6b43-4a5a-91a3-e3dc11a8b4dc" providerId="AD" clId="Web-{CD1A6E18-1646-ABBE-0DB0-BBBD4451D0E5}" dt="2023-11-20T02:45:02.717" v="717" actId="1076"/>
        <pc:sldMkLst>
          <pc:docMk/>
          <pc:sldMk cId="1994606937" sldId="357"/>
        </pc:sldMkLst>
      </pc:sldChg>
      <pc:sldChg chg="addSp delSp modSp add replId">
        <pc:chgData name="Kilcrease, Chasey" userId="S::chaseyk@email.sc.edu::f639c0c9-6b43-4a5a-91a3-e3dc11a8b4dc" providerId="AD" clId="Web-{CD1A6E18-1646-ABBE-0DB0-BBBD4451D0E5}" dt="2023-11-20T02:35:49.217" v="315" actId="20577"/>
        <pc:sldMkLst>
          <pc:docMk/>
          <pc:sldMk cId="3958596110" sldId="362"/>
        </pc:sldMkLst>
      </pc:sldChg>
    </pc:docChg>
  </pc:docChgLst>
  <pc:docChgLst>
    <pc:chgData name="Gomez, Jose" userId="af884673-c72d-4dfe-b100-de77b9392a28" providerId="ADAL" clId="{080A0E2C-8D28-4BF7-8AF7-C3EF161BBA6F}"/>
    <pc:docChg chg="undo custSel delSld modSld">
      <pc:chgData name="Gomez, Jose" userId="af884673-c72d-4dfe-b100-de77b9392a28" providerId="ADAL" clId="{080A0E2C-8D28-4BF7-8AF7-C3EF161BBA6F}" dt="2022-06-30T20:00:46.485" v="2832" actId="20577"/>
      <pc:docMkLst>
        <pc:docMk/>
      </pc:docMkLst>
      <pc:sldChg chg="modSp mod modNotesTx">
        <pc:chgData name="Gomez, Jose" userId="af884673-c72d-4dfe-b100-de77b9392a28" providerId="ADAL" clId="{080A0E2C-8D28-4BF7-8AF7-C3EF161BBA6F}" dt="2022-06-30T16:31:32.743" v="2736" actId="948"/>
        <pc:sldMkLst>
          <pc:docMk/>
          <pc:sldMk cId="354627778" sldId="353"/>
        </pc:sldMkLst>
      </pc:sldChg>
      <pc:sldChg chg="modSp mod">
        <pc:chgData name="Gomez, Jose" userId="af884673-c72d-4dfe-b100-de77b9392a28" providerId="ADAL" clId="{080A0E2C-8D28-4BF7-8AF7-C3EF161BBA6F}" dt="2022-06-30T16:31:48.018" v="2737" actId="948"/>
        <pc:sldMkLst>
          <pc:docMk/>
          <pc:sldMk cId="960256866" sldId="354"/>
        </pc:sldMkLst>
      </pc:sldChg>
      <pc:sldChg chg="addSp delSp modSp mod">
        <pc:chgData name="Gomez, Jose" userId="af884673-c72d-4dfe-b100-de77b9392a28" providerId="ADAL" clId="{080A0E2C-8D28-4BF7-8AF7-C3EF161BBA6F}" dt="2022-06-30T16:32:33.525" v="2761" actId="20577"/>
        <pc:sldMkLst>
          <pc:docMk/>
          <pc:sldMk cId="1994606937" sldId="357"/>
        </pc:sldMkLst>
      </pc:sldChg>
      <pc:sldChg chg="addSp delSp modSp mod modNotesTx">
        <pc:chgData name="Gomez, Jose" userId="af884673-c72d-4dfe-b100-de77b9392a28" providerId="ADAL" clId="{080A0E2C-8D28-4BF7-8AF7-C3EF161BBA6F}" dt="2022-06-30T20:00:46.485" v="2832" actId="20577"/>
        <pc:sldMkLst>
          <pc:docMk/>
          <pc:sldMk cId="2197527017" sldId="358"/>
        </pc:sldMkLst>
      </pc:sldChg>
      <pc:sldChg chg="del">
        <pc:chgData name="Gomez, Jose" userId="af884673-c72d-4dfe-b100-de77b9392a28" providerId="ADAL" clId="{080A0E2C-8D28-4BF7-8AF7-C3EF161BBA6F}" dt="2022-06-30T16:06:32.567" v="2069" actId="2696"/>
        <pc:sldMkLst>
          <pc:docMk/>
          <pc:sldMk cId="550165490" sldId="36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2D4017-E9C5-446E-A6C3-EE285B5AABB0}" type="doc">
      <dgm:prSet loTypeId="urn:microsoft.com/office/officeart/2005/8/layout/vList2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EF4E80F7-6B16-4155-B447-CF4331969B17}">
      <dgm:prSet phldrT="[Text]" custT="1"/>
      <dgm:spPr/>
      <dgm:t>
        <a:bodyPr/>
        <a:lstStyle/>
        <a:p>
          <a:r>
            <a:rPr lang="en-US" sz="2800" dirty="0"/>
            <a:t>Cyberattacks are evolving, and more </a:t>
          </a:r>
          <a:r>
            <a:rPr lang="en-US" sz="2800" u="sng" dirty="0"/>
            <a:t>intelligent</a:t>
          </a:r>
          <a:r>
            <a:rPr lang="en-US" sz="2800" dirty="0"/>
            <a:t> approaches are needed</a:t>
          </a:r>
        </a:p>
      </dgm:t>
    </dgm:pt>
    <dgm:pt modelId="{08A746BC-A5CE-4C78-ADC6-2687BDA5BF2F}" type="parTrans" cxnId="{951347B8-D0EA-4C98-8030-38FCF60646F3}">
      <dgm:prSet/>
      <dgm:spPr/>
      <dgm:t>
        <a:bodyPr/>
        <a:lstStyle/>
        <a:p>
          <a:endParaRPr lang="en-US"/>
        </a:p>
      </dgm:t>
    </dgm:pt>
    <dgm:pt modelId="{5EE1D7A5-648B-4FBB-B4BA-C90EDB13C005}" type="sibTrans" cxnId="{951347B8-D0EA-4C98-8030-38FCF60646F3}">
      <dgm:prSet/>
      <dgm:spPr/>
      <dgm:t>
        <a:bodyPr/>
        <a:lstStyle/>
        <a:p>
          <a:endParaRPr lang="en-US"/>
        </a:p>
      </dgm:t>
    </dgm:pt>
    <dgm:pt modelId="{EE8462F4-280C-4AA1-9864-8583E4327966}">
      <dgm:prSet phldrT="[Text]" custT="1"/>
      <dgm:spPr/>
      <dgm:t>
        <a:bodyPr/>
        <a:lstStyle/>
        <a:p>
          <a:r>
            <a:rPr lang="en-US" sz="2800" dirty="0"/>
            <a:t>Network speed is increasing, raising the need for </a:t>
          </a:r>
          <a:r>
            <a:rPr lang="en-US" sz="2800" u="sng" dirty="0"/>
            <a:t>in-network</a:t>
          </a:r>
          <a:r>
            <a:rPr lang="en-US" sz="2800" dirty="0"/>
            <a:t> acceleration</a:t>
          </a:r>
        </a:p>
      </dgm:t>
    </dgm:pt>
    <dgm:pt modelId="{480F33A9-5ACA-49B6-BC09-1DCDD407461D}" type="parTrans" cxnId="{B16ED992-32AC-4B9B-BA4A-03D88019A653}">
      <dgm:prSet/>
      <dgm:spPr/>
      <dgm:t>
        <a:bodyPr/>
        <a:lstStyle/>
        <a:p>
          <a:endParaRPr lang="en-US"/>
        </a:p>
      </dgm:t>
    </dgm:pt>
    <dgm:pt modelId="{13344E2F-CB0D-4B13-809B-97E56D439C42}" type="sibTrans" cxnId="{B16ED992-32AC-4B9B-BA4A-03D88019A653}">
      <dgm:prSet/>
      <dgm:spPr/>
      <dgm:t>
        <a:bodyPr/>
        <a:lstStyle/>
        <a:p>
          <a:endParaRPr lang="en-US"/>
        </a:p>
      </dgm:t>
    </dgm:pt>
    <dgm:pt modelId="{2539971F-C066-4B73-9754-28A27A4DD6CF}">
      <dgm:prSet phldrT="[Text]" custT="1"/>
      <dgm:spPr/>
      <dgm:t>
        <a:bodyPr/>
        <a:lstStyle/>
        <a:p>
          <a:r>
            <a:rPr lang="en-US" sz="24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Traditional defenses alone are no longer sufficient, requiring adaptive and AI-driven security solutions.</a:t>
          </a:r>
        </a:p>
      </dgm:t>
    </dgm:pt>
    <dgm:pt modelId="{D5CEE03F-6509-4B05-B27A-E336F0AC66B3}" type="parTrans" cxnId="{C5CB6645-EB93-4190-8F30-D93D72494DE7}">
      <dgm:prSet/>
      <dgm:spPr/>
      <dgm:t>
        <a:bodyPr/>
        <a:lstStyle/>
        <a:p>
          <a:endParaRPr lang="en-US"/>
        </a:p>
      </dgm:t>
    </dgm:pt>
    <dgm:pt modelId="{C3D9D0A0-A2EA-4A3A-9383-C36D34CCB24A}" type="sibTrans" cxnId="{C5CB6645-EB93-4190-8F30-D93D72494DE7}">
      <dgm:prSet/>
      <dgm:spPr/>
      <dgm:t>
        <a:bodyPr/>
        <a:lstStyle/>
        <a:p>
          <a:endParaRPr lang="en-US"/>
        </a:p>
      </dgm:t>
    </dgm:pt>
    <dgm:pt modelId="{096A2356-152D-4451-981D-3867009A4FDB}">
      <dgm:prSet phldrT="[Text]" custT="1"/>
      <dgm:spPr/>
      <dgm:t>
        <a:bodyPr/>
        <a:lstStyle/>
        <a:p>
          <a:r>
            <a:rPr lang="en-US" sz="2400" dirty="0"/>
            <a:t>As data volumes grow, systems must process and respond in real time to keep pace with modern demands.</a:t>
          </a:r>
        </a:p>
      </dgm:t>
    </dgm:pt>
    <dgm:pt modelId="{BAE95935-33DB-4628-B000-C30BC5E962D5}" type="parTrans" cxnId="{6A810D22-044A-4130-90DD-7A95BCF8C65D}">
      <dgm:prSet/>
      <dgm:spPr/>
      <dgm:t>
        <a:bodyPr/>
        <a:lstStyle/>
        <a:p>
          <a:endParaRPr lang="en-US"/>
        </a:p>
      </dgm:t>
    </dgm:pt>
    <dgm:pt modelId="{D55CFC85-6A31-4122-A851-377E2BAFD58D}" type="sibTrans" cxnId="{6A810D22-044A-4130-90DD-7A95BCF8C65D}">
      <dgm:prSet/>
      <dgm:spPr/>
      <dgm:t>
        <a:bodyPr/>
        <a:lstStyle/>
        <a:p>
          <a:endParaRPr lang="en-US"/>
        </a:p>
      </dgm:t>
    </dgm:pt>
    <dgm:pt modelId="{23D3103B-232D-486E-9F29-F9A8D1B89CED}" type="pres">
      <dgm:prSet presAssocID="{AA2D4017-E9C5-446E-A6C3-EE285B5AABB0}" presName="linear" presStyleCnt="0">
        <dgm:presLayoutVars>
          <dgm:animLvl val="lvl"/>
          <dgm:resizeHandles val="exact"/>
        </dgm:presLayoutVars>
      </dgm:prSet>
      <dgm:spPr/>
    </dgm:pt>
    <dgm:pt modelId="{8709C424-779D-4799-BAE6-74F0635081D9}" type="pres">
      <dgm:prSet presAssocID="{EF4E80F7-6B16-4155-B447-CF4331969B1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D6EDA5E-0EB4-435B-98FA-2A39E00A6B3F}" type="pres">
      <dgm:prSet presAssocID="{EF4E80F7-6B16-4155-B447-CF4331969B17}" presName="childText" presStyleLbl="revTx" presStyleIdx="0" presStyleCnt="2">
        <dgm:presLayoutVars>
          <dgm:bulletEnabled val="1"/>
        </dgm:presLayoutVars>
      </dgm:prSet>
      <dgm:spPr/>
    </dgm:pt>
    <dgm:pt modelId="{376A3517-DF09-4108-BEF7-65B6A7366FA4}" type="pres">
      <dgm:prSet presAssocID="{EE8462F4-280C-4AA1-9864-8583E432796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70317A8-1BD4-4112-A3F2-285E28D77C2A}" type="pres">
      <dgm:prSet presAssocID="{EE8462F4-280C-4AA1-9864-8583E432796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A810D22-044A-4130-90DD-7A95BCF8C65D}" srcId="{EE8462F4-280C-4AA1-9864-8583E4327966}" destId="{096A2356-152D-4451-981D-3867009A4FDB}" srcOrd="0" destOrd="0" parTransId="{BAE95935-33DB-4628-B000-C30BC5E962D5}" sibTransId="{D55CFC85-6A31-4122-A851-377E2BAFD58D}"/>
    <dgm:cxn modelId="{8653B262-3664-48B2-A2AD-4F750080FB05}" type="presOf" srcId="{EF4E80F7-6B16-4155-B447-CF4331969B17}" destId="{8709C424-779D-4799-BAE6-74F0635081D9}" srcOrd="0" destOrd="0" presId="urn:microsoft.com/office/officeart/2005/8/layout/vList2"/>
    <dgm:cxn modelId="{C5CB6645-EB93-4190-8F30-D93D72494DE7}" srcId="{EF4E80F7-6B16-4155-B447-CF4331969B17}" destId="{2539971F-C066-4B73-9754-28A27A4DD6CF}" srcOrd="0" destOrd="0" parTransId="{D5CEE03F-6509-4B05-B27A-E336F0AC66B3}" sibTransId="{C3D9D0A0-A2EA-4A3A-9383-C36D34CCB24A}"/>
    <dgm:cxn modelId="{B16ED992-32AC-4B9B-BA4A-03D88019A653}" srcId="{AA2D4017-E9C5-446E-A6C3-EE285B5AABB0}" destId="{EE8462F4-280C-4AA1-9864-8583E4327966}" srcOrd="1" destOrd="0" parTransId="{480F33A9-5ACA-49B6-BC09-1DCDD407461D}" sibTransId="{13344E2F-CB0D-4B13-809B-97E56D439C42}"/>
    <dgm:cxn modelId="{00065193-1FF4-4D6E-9B97-153E0FFA2B88}" type="presOf" srcId="{096A2356-152D-4451-981D-3867009A4FDB}" destId="{070317A8-1BD4-4112-A3F2-285E28D77C2A}" srcOrd="0" destOrd="0" presId="urn:microsoft.com/office/officeart/2005/8/layout/vList2"/>
    <dgm:cxn modelId="{951347B8-D0EA-4C98-8030-38FCF60646F3}" srcId="{AA2D4017-E9C5-446E-A6C3-EE285B5AABB0}" destId="{EF4E80F7-6B16-4155-B447-CF4331969B17}" srcOrd="0" destOrd="0" parTransId="{08A746BC-A5CE-4C78-ADC6-2687BDA5BF2F}" sibTransId="{5EE1D7A5-648B-4FBB-B4BA-C90EDB13C005}"/>
    <dgm:cxn modelId="{43F304C8-0EF8-4232-B206-539139C1B6DF}" type="presOf" srcId="{AA2D4017-E9C5-446E-A6C3-EE285B5AABB0}" destId="{23D3103B-232D-486E-9F29-F9A8D1B89CED}" srcOrd="0" destOrd="0" presId="urn:microsoft.com/office/officeart/2005/8/layout/vList2"/>
    <dgm:cxn modelId="{E81B6AE4-5A5E-4CC2-99E7-E3FB1590A846}" type="presOf" srcId="{EE8462F4-280C-4AA1-9864-8583E4327966}" destId="{376A3517-DF09-4108-BEF7-65B6A7366FA4}" srcOrd="0" destOrd="0" presId="urn:microsoft.com/office/officeart/2005/8/layout/vList2"/>
    <dgm:cxn modelId="{9A7778F0-8053-41CD-A481-7A0AD9993E6F}" type="presOf" srcId="{2539971F-C066-4B73-9754-28A27A4DD6CF}" destId="{4D6EDA5E-0EB4-435B-98FA-2A39E00A6B3F}" srcOrd="0" destOrd="0" presId="urn:microsoft.com/office/officeart/2005/8/layout/vList2"/>
    <dgm:cxn modelId="{C0FAE275-71C1-4282-934D-C23334C3BD45}" type="presParOf" srcId="{23D3103B-232D-486E-9F29-F9A8D1B89CED}" destId="{8709C424-779D-4799-BAE6-74F0635081D9}" srcOrd="0" destOrd="0" presId="urn:microsoft.com/office/officeart/2005/8/layout/vList2"/>
    <dgm:cxn modelId="{6041F3F2-7F5C-4AE7-BB5D-C2D34E0FB191}" type="presParOf" srcId="{23D3103B-232D-486E-9F29-F9A8D1B89CED}" destId="{4D6EDA5E-0EB4-435B-98FA-2A39E00A6B3F}" srcOrd="1" destOrd="0" presId="urn:microsoft.com/office/officeart/2005/8/layout/vList2"/>
    <dgm:cxn modelId="{49E85CE1-689D-457B-954D-09C46F29E3E5}" type="presParOf" srcId="{23D3103B-232D-486E-9F29-F9A8D1B89CED}" destId="{376A3517-DF09-4108-BEF7-65B6A7366FA4}" srcOrd="2" destOrd="0" presId="urn:microsoft.com/office/officeart/2005/8/layout/vList2"/>
    <dgm:cxn modelId="{3D38FF29-7BBA-4149-9129-AFA38624DE06}" type="presParOf" srcId="{23D3103B-232D-486E-9F29-F9A8D1B89CED}" destId="{070317A8-1BD4-4112-A3F2-285E28D77C2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64BB8A-9DA9-4A16-A764-509ACED2AABF}" type="doc">
      <dgm:prSet loTypeId="urn:microsoft.com/office/officeart/2011/layout/Tab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1A3E7EE7-2781-406B-9585-0D93550D1984}">
      <dgm:prSet phldrT="[Text]" custT="1"/>
      <dgm:spPr/>
      <dgm:t>
        <a:bodyPr/>
        <a:lstStyle/>
        <a:p>
          <a:r>
            <a:rPr lang="en-US" sz="2800" dirty="0"/>
            <a:t>Accuracy</a:t>
          </a:r>
        </a:p>
      </dgm:t>
    </dgm:pt>
    <dgm:pt modelId="{3E7B36A8-44FE-4BBD-B41E-8CBDB70D44FC}" type="parTrans" cxnId="{857146D7-896D-44E4-9EDD-E5916F8785A4}">
      <dgm:prSet/>
      <dgm:spPr/>
      <dgm:t>
        <a:bodyPr/>
        <a:lstStyle/>
        <a:p>
          <a:endParaRPr lang="en-US"/>
        </a:p>
      </dgm:t>
    </dgm:pt>
    <dgm:pt modelId="{19E75B2E-2D71-4DF3-800A-FE0B4F9151EF}" type="sibTrans" cxnId="{857146D7-896D-44E4-9EDD-E5916F8785A4}">
      <dgm:prSet/>
      <dgm:spPr/>
      <dgm:t>
        <a:bodyPr/>
        <a:lstStyle/>
        <a:p>
          <a:endParaRPr lang="en-US"/>
        </a:p>
      </dgm:t>
    </dgm:pt>
    <dgm:pt modelId="{73811581-8401-4F92-8524-BE81EBEAEBA0}">
      <dgm:prSet phldrT="[Text]" custT="1"/>
      <dgm:spPr/>
      <dgm:t>
        <a:bodyPr/>
        <a:lstStyle/>
        <a:p>
          <a:r>
            <a:rPr lang="en-US" sz="2800" dirty="0"/>
            <a:t>Inference Time</a:t>
          </a:r>
        </a:p>
      </dgm:t>
    </dgm:pt>
    <dgm:pt modelId="{6EE479B7-D30E-4661-B605-28E1C1251281}" type="parTrans" cxnId="{51E287C4-5FFD-4662-8561-7DFB798C9FEF}">
      <dgm:prSet/>
      <dgm:spPr/>
      <dgm:t>
        <a:bodyPr/>
        <a:lstStyle/>
        <a:p>
          <a:endParaRPr lang="en-US"/>
        </a:p>
      </dgm:t>
    </dgm:pt>
    <dgm:pt modelId="{2BA04ACE-B3D1-4F1B-A22F-6DCAB9C88968}" type="sibTrans" cxnId="{51E287C4-5FFD-4662-8561-7DFB798C9FEF}">
      <dgm:prSet/>
      <dgm:spPr/>
      <dgm:t>
        <a:bodyPr/>
        <a:lstStyle/>
        <a:p>
          <a:endParaRPr lang="en-US"/>
        </a:p>
      </dgm:t>
    </dgm:pt>
    <dgm:pt modelId="{D5D4C313-A994-4807-888D-FDC750820DF2}">
      <dgm:prSet phldrT="[Text]" custT="1"/>
      <dgm:spPr/>
      <dgm:t>
        <a:bodyPr/>
        <a:lstStyle/>
        <a:p>
          <a:r>
            <a:rPr lang="en-US" sz="2400" dirty="0"/>
            <a:t>Achieve faster model execution without sacrificing quality.</a:t>
          </a:r>
        </a:p>
      </dgm:t>
    </dgm:pt>
    <dgm:pt modelId="{8D07F6F9-8B19-4844-A1DB-1996A467C82C}" type="parTrans" cxnId="{BB10A9AB-9366-41C5-B126-5D411B61072F}">
      <dgm:prSet/>
      <dgm:spPr/>
      <dgm:t>
        <a:bodyPr/>
        <a:lstStyle/>
        <a:p>
          <a:endParaRPr lang="en-US"/>
        </a:p>
      </dgm:t>
    </dgm:pt>
    <dgm:pt modelId="{39524BB5-2AF9-4F02-BB3F-B7B7C2FAD0B5}" type="sibTrans" cxnId="{BB10A9AB-9366-41C5-B126-5D411B61072F}">
      <dgm:prSet/>
      <dgm:spPr/>
      <dgm:t>
        <a:bodyPr/>
        <a:lstStyle/>
        <a:p>
          <a:endParaRPr lang="en-US"/>
        </a:p>
      </dgm:t>
    </dgm:pt>
    <dgm:pt modelId="{1C7FFAEE-ACA0-40FB-99DF-0C4C83982DB9}">
      <dgm:prSet phldrT="[Text]" custT="1"/>
      <dgm:spPr/>
      <dgm:t>
        <a:bodyPr/>
        <a:lstStyle/>
        <a:p>
          <a:r>
            <a:rPr lang="en-US" sz="2800" dirty="0"/>
            <a:t>Latency</a:t>
          </a:r>
        </a:p>
      </dgm:t>
    </dgm:pt>
    <dgm:pt modelId="{6914716D-0A28-40C7-B8BF-5F89E1910856}" type="parTrans" cxnId="{95F60F94-2505-4434-862F-A8C76DB29A80}">
      <dgm:prSet/>
      <dgm:spPr/>
      <dgm:t>
        <a:bodyPr/>
        <a:lstStyle/>
        <a:p>
          <a:endParaRPr lang="en-US"/>
        </a:p>
      </dgm:t>
    </dgm:pt>
    <dgm:pt modelId="{2C25224C-35FC-43B4-966E-F9E075F9ACA6}" type="sibTrans" cxnId="{95F60F94-2505-4434-862F-A8C76DB29A80}">
      <dgm:prSet/>
      <dgm:spPr/>
      <dgm:t>
        <a:bodyPr/>
        <a:lstStyle/>
        <a:p>
          <a:endParaRPr lang="en-US"/>
        </a:p>
      </dgm:t>
    </dgm:pt>
    <dgm:pt modelId="{82F35ECB-748E-4723-ADAC-C58DCC419EF9}">
      <dgm:prSet phldrT="[Text]" custT="1"/>
      <dgm:spPr/>
      <dgm:t>
        <a:bodyPr/>
        <a:lstStyle/>
        <a:p>
          <a:r>
            <a:rPr lang="en-US" sz="2400" dirty="0"/>
            <a:t>Ensure rapid system responsiveness with minimal overall system delay.</a:t>
          </a:r>
        </a:p>
      </dgm:t>
    </dgm:pt>
    <dgm:pt modelId="{1ACE6531-1BCD-4A3D-88E4-A0BC411B262E}" type="parTrans" cxnId="{3ED11572-835B-45B8-92A2-7D8418E18DA5}">
      <dgm:prSet/>
      <dgm:spPr/>
      <dgm:t>
        <a:bodyPr/>
        <a:lstStyle/>
        <a:p>
          <a:endParaRPr lang="en-US"/>
        </a:p>
      </dgm:t>
    </dgm:pt>
    <dgm:pt modelId="{6B6F666A-3525-4B91-8154-60E72A7C6921}" type="sibTrans" cxnId="{3ED11572-835B-45B8-92A2-7D8418E18DA5}">
      <dgm:prSet/>
      <dgm:spPr/>
      <dgm:t>
        <a:bodyPr/>
        <a:lstStyle/>
        <a:p>
          <a:endParaRPr lang="en-US"/>
        </a:p>
      </dgm:t>
    </dgm:pt>
    <dgm:pt modelId="{47BA0FEE-1FEC-4BBA-87E0-437A2822FE23}">
      <dgm:prSet phldrT="[Text]" custT="1"/>
      <dgm:spPr/>
      <dgm:t>
        <a:bodyPr/>
        <a:lstStyle/>
        <a:p>
          <a:r>
            <a:rPr lang="en-US" sz="2400" dirty="0"/>
            <a:t>Deliver the most precise and reliable results possible with minimal misses and false alerts.</a:t>
          </a:r>
        </a:p>
      </dgm:t>
    </dgm:pt>
    <dgm:pt modelId="{E28BD030-D30A-41DC-B62A-7D194609DBFB}" type="parTrans" cxnId="{2B58F68B-95DB-437D-88E1-6AF747556782}">
      <dgm:prSet/>
      <dgm:spPr/>
      <dgm:t>
        <a:bodyPr/>
        <a:lstStyle/>
        <a:p>
          <a:endParaRPr lang="en-US"/>
        </a:p>
      </dgm:t>
    </dgm:pt>
    <dgm:pt modelId="{F8A23CF5-0955-4F30-98F5-830DB21ED060}" type="sibTrans" cxnId="{2B58F68B-95DB-437D-88E1-6AF747556782}">
      <dgm:prSet/>
      <dgm:spPr/>
      <dgm:t>
        <a:bodyPr/>
        <a:lstStyle/>
        <a:p>
          <a:endParaRPr lang="en-US"/>
        </a:p>
      </dgm:t>
    </dgm:pt>
    <dgm:pt modelId="{D2C8FE33-B40C-4DB3-8C5D-1C1F61E62280}" type="pres">
      <dgm:prSet presAssocID="{8F64BB8A-9DA9-4A16-A764-509ACED2AABF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A2E6FFA5-7D2C-432F-88C0-2B645E209E60}" type="pres">
      <dgm:prSet presAssocID="{1A3E7EE7-2781-406B-9585-0D93550D1984}" presName="composite" presStyleCnt="0"/>
      <dgm:spPr/>
    </dgm:pt>
    <dgm:pt modelId="{15E25A23-0249-443B-A9C5-A4C67593BC8F}" type="pres">
      <dgm:prSet presAssocID="{1A3E7EE7-2781-406B-9585-0D93550D1984}" presName="FirstChild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77E4A20-D173-4E60-8D83-AF379CFF083E}" type="pres">
      <dgm:prSet presAssocID="{1A3E7EE7-2781-406B-9585-0D93550D1984}" presName="Parent" presStyleLbl="alignNode1" presStyleIdx="0" presStyleCnt="3" custLinFactNeighborX="-26722" custLinFactNeighborY="-8610">
        <dgm:presLayoutVars>
          <dgm:chMax val="3"/>
          <dgm:chPref val="3"/>
          <dgm:bulletEnabled val="1"/>
        </dgm:presLayoutVars>
      </dgm:prSet>
      <dgm:spPr/>
    </dgm:pt>
    <dgm:pt modelId="{1F9AC759-CFEC-493C-9282-7DF5A4D13197}" type="pres">
      <dgm:prSet presAssocID="{1A3E7EE7-2781-406B-9585-0D93550D1984}" presName="Accent" presStyleLbl="parChTrans1D1" presStyleIdx="0" presStyleCnt="3"/>
      <dgm:spPr/>
    </dgm:pt>
    <dgm:pt modelId="{05DBE782-5F85-4B52-A7C0-3E203F9128D1}" type="pres">
      <dgm:prSet presAssocID="{19E75B2E-2D71-4DF3-800A-FE0B4F9151EF}" presName="sibTrans" presStyleCnt="0"/>
      <dgm:spPr/>
    </dgm:pt>
    <dgm:pt modelId="{7704211A-4ACD-43D4-9892-629A5FB03111}" type="pres">
      <dgm:prSet presAssocID="{73811581-8401-4F92-8524-BE81EBEAEBA0}" presName="composite" presStyleCnt="0"/>
      <dgm:spPr/>
    </dgm:pt>
    <dgm:pt modelId="{635B41D9-F423-476F-80B0-24E245D672FF}" type="pres">
      <dgm:prSet presAssocID="{73811581-8401-4F92-8524-BE81EBEAEBA0}" presName="First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A970373-0F9A-49FA-A14B-61D50E5B781F}" type="pres">
      <dgm:prSet presAssocID="{73811581-8401-4F92-8524-BE81EBEAEBA0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DDB48812-6B19-4151-BE1F-827309826FD7}" type="pres">
      <dgm:prSet presAssocID="{73811581-8401-4F92-8524-BE81EBEAEBA0}" presName="Accent" presStyleLbl="parChTrans1D1" presStyleIdx="1" presStyleCnt="3"/>
      <dgm:spPr/>
    </dgm:pt>
    <dgm:pt modelId="{8A33404A-E6B4-4202-8123-8AE3C2EE64AE}" type="pres">
      <dgm:prSet presAssocID="{2BA04ACE-B3D1-4F1B-A22F-6DCAB9C88968}" presName="sibTrans" presStyleCnt="0"/>
      <dgm:spPr/>
    </dgm:pt>
    <dgm:pt modelId="{8D7DAE6B-1F09-49DA-A54D-477B838C7330}" type="pres">
      <dgm:prSet presAssocID="{1C7FFAEE-ACA0-40FB-99DF-0C4C83982DB9}" presName="composite" presStyleCnt="0"/>
      <dgm:spPr/>
    </dgm:pt>
    <dgm:pt modelId="{0C875D8D-D5EB-415A-B5BE-62CC1D64F09B}" type="pres">
      <dgm:prSet presAssocID="{1C7FFAEE-ACA0-40FB-99DF-0C4C83982DB9}" presName="FirstChild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0001CD01-7213-44E8-847A-296087593795}" type="pres">
      <dgm:prSet presAssocID="{1C7FFAEE-ACA0-40FB-99DF-0C4C83982DB9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48C3A6C7-04BF-44EA-AD5D-FF3DBEF6174C}" type="pres">
      <dgm:prSet presAssocID="{1C7FFAEE-ACA0-40FB-99DF-0C4C83982DB9}" presName="Accent" presStyleLbl="parChTrans1D1" presStyleIdx="2" presStyleCnt="3"/>
      <dgm:spPr/>
    </dgm:pt>
  </dgm:ptLst>
  <dgm:cxnLst>
    <dgm:cxn modelId="{A7A0C843-6EC5-404F-9815-651967F4F67C}" type="presOf" srcId="{73811581-8401-4F92-8524-BE81EBEAEBA0}" destId="{AA970373-0F9A-49FA-A14B-61D50E5B781F}" srcOrd="0" destOrd="0" presId="urn:microsoft.com/office/officeart/2011/layout/TabList"/>
    <dgm:cxn modelId="{3ED11572-835B-45B8-92A2-7D8418E18DA5}" srcId="{1C7FFAEE-ACA0-40FB-99DF-0C4C83982DB9}" destId="{82F35ECB-748E-4723-ADAC-C58DCC419EF9}" srcOrd="0" destOrd="0" parTransId="{1ACE6531-1BCD-4A3D-88E4-A0BC411B262E}" sibTransId="{6B6F666A-3525-4B91-8154-60E72A7C6921}"/>
    <dgm:cxn modelId="{0C5A7087-D71E-4204-B06D-423E2945FB9F}" type="presOf" srcId="{1C7FFAEE-ACA0-40FB-99DF-0C4C83982DB9}" destId="{0001CD01-7213-44E8-847A-296087593795}" srcOrd="0" destOrd="0" presId="urn:microsoft.com/office/officeart/2011/layout/TabList"/>
    <dgm:cxn modelId="{2B58F68B-95DB-437D-88E1-6AF747556782}" srcId="{1A3E7EE7-2781-406B-9585-0D93550D1984}" destId="{47BA0FEE-1FEC-4BBA-87E0-437A2822FE23}" srcOrd="0" destOrd="0" parTransId="{E28BD030-D30A-41DC-B62A-7D194609DBFB}" sibTransId="{F8A23CF5-0955-4F30-98F5-830DB21ED060}"/>
    <dgm:cxn modelId="{95F60F94-2505-4434-862F-A8C76DB29A80}" srcId="{8F64BB8A-9DA9-4A16-A764-509ACED2AABF}" destId="{1C7FFAEE-ACA0-40FB-99DF-0C4C83982DB9}" srcOrd="2" destOrd="0" parTransId="{6914716D-0A28-40C7-B8BF-5F89E1910856}" sibTransId="{2C25224C-35FC-43B4-966E-F9E075F9ACA6}"/>
    <dgm:cxn modelId="{1DBE6795-B434-4BF7-A83B-A629BD73F083}" type="presOf" srcId="{82F35ECB-748E-4723-ADAC-C58DCC419EF9}" destId="{0C875D8D-D5EB-415A-B5BE-62CC1D64F09B}" srcOrd="0" destOrd="0" presId="urn:microsoft.com/office/officeart/2011/layout/TabList"/>
    <dgm:cxn modelId="{6E49299B-3884-43F0-804F-779393AA7C5A}" type="presOf" srcId="{47BA0FEE-1FEC-4BBA-87E0-437A2822FE23}" destId="{15E25A23-0249-443B-A9C5-A4C67593BC8F}" srcOrd="0" destOrd="0" presId="urn:microsoft.com/office/officeart/2011/layout/TabList"/>
    <dgm:cxn modelId="{BB10A9AB-9366-41C5-B126-5D411B61072F}" srcId="{73811581-8401-4F92-8524-BE81EBEAEBA0}" destId="{D5D4C313-A994-4807-888D-FDC750820DF2}" srcOrd="0" destOrd="0" parTransId="{8D07F6F9-8B19-4844-A1DB-1996A467C82C}" sibTransId="{39524BB5-2AF9-4F02-BB3F-B7B7C2FAD0B5}"/>
    <dgm:cxn modelId="{5EC15BAC-3758-4E28-89C1-6C3A16F8CB19}" type="presOf" srcId="{D5D4C313-A994-4807-888D-FDC750820DF2}" destId="{635B41D9-F423-476F-80B0-24E245D672FF}" srcOrd="0" destOrd="0" presId="urn:microsoft.com/office/officeart/2011/layout/TabList"/>
    <dgm:cxn modelId="{E33609AD-6891-4F88-89C2-9390BEA95F10}" type="presOf" srcId="{8F64BB8A-9DA9-4A16-A764-509ACED2AABF}" destId="{D2C8FE33-B40C-4DB3-8C5D-1C1F61E62280}" srcOrd="0" destOrd="0" presId="urn:microsoft.com/office/officeart/2011/layout/TabList"/>
    <dgm:cxn modelId="{1AFC17AD-D1AD-4810-B86A-465FAF8D6519}" type="presOf" srcId="{1A3E7EE7-2781-406B-9585-0D93550D1984}" destId="{277E4A20-D173-4E60-8D83-AF379CFF083E}" srcOrd="0" destOrd="0" presId="urn:microsoft.com/office/officeart/2011/layout/TabList"/>
    <dgm:cxn modelId="{51E287C4-5FFD-4662-8561-7DFB798C9FEF}" srcId="{8F64BB8A-9DA9-4A16-A764-509ACED2AABF}" destId="{73811581-8401-4F92-8524-BE81EBEAEBA0}" srcOrd="1" destOrd="0" parTransId="{6EE479B7-D30E-4661-B605-28E1C1251281}" sibTransId="{2BA04ACE-B3D1-4F1B-A22F-6DCAB9C88968}"/>
    <dgm:cxn modelId="{857146D7-896D-44E4-9EDD-E5916F8785A4}" srcId="{8F64BB8A-9DA9-4A16-A764-509ACED2AABF}" destId="{1A3E7EE7-2781-406B-9585-0D93550D1984}" srcOrd="0" destOrd="0" parTransId="{3E7B36A8-44FE-4BBD-B41E-8CBDB70D44FC}" sibTransId="{19E75B2E-2D71-4DF3-800A-FE0B4F9151EF}"/>
    <dgm:cxn modelId="{434B6562-DB92-43B8-8386-51CF4768DAD0}" type="presParOf" srcId="{D2C8FE33-B40C-4DB3-8C5D-1C1F61E62280}" destId="{A2E6FFA5-7D2C-432F-88C0-2B645E209E60}" srcOrd="0" destOrd="0" presId="urn:microsoft.com/office/officeart/2011/layout/TabList"/>
    <dgm:cxn modelId="{FF1C41CE-854E-4B99-B583-F6244D000070}" type="presParOf" srcId="{A2E6FFA5-7D2C-432F-88C0-2B645E209E60}" destId="{15E25A23-0249-443B-A9C5-A4C67593BC8F}" srcOrd="0" destOrd="0" presId="urn:microsoft.com/office/officeart/2011/layout/TabList"/>
    <dgm:cxn modelId="{31D0C367-63AC-431D-9A01-4583E4F8408B}" type="presParOf" srcId="{A2E6FFA5-7D2C-432F-88C0-2B645E209E60}" destId="{277E4A20-D173-4E60-8D83-AF379CFF083E}" srcOrd="1" destOrd="0" presId="urn:microsoft.com/office/officeart/2011/layout/TabList"/>
    <dgm:cxn modelId="{1B509492-2EFA-4564-B7B7-17B7955F216A}" type="presParOf" srcId="{A2E6FFA5-7D2C-432F-88C0-2B645E209E60}" destId="{1F9AC759-CFEC-493C-9282-7DF5A4D13197}" srcOrd="2" destOrd="0" presId="urn:microsoft.com/office/officeart/2011/layout/TabList"/>
    <dgm:cxn modelId="{1797E9F1-58C6-4DC6-A5F2-0D2DFFD2815C}" type="presParOf" srcId="{D2C8FE33-B40C-4DB3-8C5D-1C1F61E62280}" destId="{05DBE782-5F85-4B52-A7C0-3E203F9128D1}" srcOrd="1" destOrd="0" presId="urn:microsoft.com/office/officeart/2011/layout/TabList"/>
    <dgm:cxn modelId="{06253D60-01AB-4C4B-B00A-E8C274C9820C}" type="presParOf" srcId="{D2C8FE33-B40C-4DB3-8C5D-1C1F61E62280}" destId="{7704211A-4ACD-43D4-9892-629A5FB03111}" srcOrd="2" destOrd="0" presId="urn:microsoft.com/office/officeart/2011/layout/TabList"/>
    <dgm:cxn modelId="{2FDF4EEF-04CC-4E2A-B0A8-4452EC2FA78B}" type="presParOf" srcId="{7704211A-4ACD-43D4-9892-629A5FB03111}" destId="{635B41D9-F423-476F-80B0-24E245D672FF}" srcOrd="0" destOrd="0" presId="urn:microsoft.com/office/officeart/2011/layout/TabList"/>
    <dgm:cxn modelId="{449EC14D-CDCD-40B1-B162-7F67070792BD}" type="presParOf" srcId="{7704211A-4ACD-43D4-9892-629A5FB03111}" destId="{AA970373-0F9A-49FA-A14B-61D50E5B781F}" srcOrd="1" destOrd="0" presId="urn:microsoft.com/office/officeart/2011/layout/TabList"/>
    <dgm:cxn modelId="{8272362D-AE81-4B00-BB57-51DD685013F0}" type="presParOf" srcId="{7704211A-4ACD-43D4-9892-629A5FB03111}" destId="{DDB48812-6B19-4151-BE1F-827309826FD7}" srcOrd="2" destOrd="0" presId="urn:microsoft.com/office/officeart/2011/layout/TabList"/>
    <dgm:cxn modelId="{FDC86E3B-686D-47B4-83FB-FE1030809C7B}" type="presParOf" srcId="{D2C8FE33-B40C-4DB3-8C5D-1C1F61E62280}" destId="{8A33404A-E6B4-4202-8123-8AE3C2EE64AE}" srcOrd="3" destOrd="0" presId="urn:microsoft.com/office/officeart/2011/layout/TabList"/>
    <dgm:cxn modelId="{AB791735-C5F3-43A0-9B6B-9E0734852DAA}" type="presParOf" srcId="{D2C8FE33-B40C-4DB3-8C5D-1C1F61E62280}" destId="{8D7DAE6B-1F09-49DA-A54D-477B838C7330}" srcOrd="4" destOrd="0" presId="urn:microsoft.com/office/officeart/2011/layout/TabList"/>
    <dgm:cxn modelId="{E2EF07DD-F8AC-4AFC-9981-AA962CD56E3A}" type="presParOf" srcId="{8D7DAE6B-1F09-49DA-A54D-477B838C7330}" destId="{0C875D8D-D5EB-415A-B5BE-62CC1D64F09B}" srcOrd="0" destOrd="0" presId="urn:microsoft.com/office/officeart/2011/layout/TabList"/>
    <dgm:cxn modelId="{E7CB3B2C-E3B7-4E57-BCE9-4EC56CAA5851}" type="presParOf" srcId="{8D7DAE6B-1F09-49DA-A54D-477B838C7330}" destId="{0001CD01-7213-44E8-847A-296087593795}" srcOrd="1" destOrd="0" presId="urn:microsoft.com/office/officeart/2011/layout/TabList"/>
    <dgm:cxn modelId="{3C58E3A8-F9AE-4372-B298-97C9BFF4454D}" type="presParOf" srcId="{8D7DAE6B-1F09-49DA-A54D-477B838C7330}" destId="{48C3A6C7-04BF-44EA-AD5D-FF3DBEF6174C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09C424-779D-4799-BAE6-74F0635081D9}">
      <dsp:nvSpPr>
        <dsp:cNvPr id="0" name=""/>
        <dsp:cNvSpPr/>
      </dsp:nvSpPr>
      <dsp:spPr>
        <a:xfrm>
          <a:off x="0" y="87885"/>
          <a:ext cx="6805486" cy="121680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Cyberattacks are evolving, and more </a:t>
          </a:r>
          <a:r>
            <a:rPr lang="en-US" sz="2800" u="sng" kern="1200" dirty="0"/>
            <a:t>intelligent</a:t>
          </a:r>
          <a:r>
            <a:rPr lang="en-US" sz="2800" kern="1200" dirty="0"/>
            <a:t> approaches are needed</a:t>
          </a:r>
        </a:p>
      </dsp:txBody>
      <dsp:txXfrm>
        <a:off x="59399" y="147284"/>
        <a:ext cx="6686688" cy="1098002"/>
      </dsp:txXfrm>
    </dsp:sp>
    <dsp:sp modelId="{4D6EDA5E-0EB4-435B-98FA-2A39E00A6B3F}">
      <dsp:nvSpPr>
        <dsp:cNvPr id="0" name=""/>
        <dsp:cNvSpPr/>
      </dsp:nvSpPr>
      <dsp:spPr>
        <a:xfrm>
          <a:off x="0" y="1304685"/>
          <a:ext cx="6805486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07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Traditional defenses alone are no longer sufficient, requiring adaptive and AI-driven security solutions.</a:t>
          </a:r>
        </a:p>
      </dsp:txBody>
      <dsp:txXfrm>
        <a:off x="0" y="1304685"/>
        <a:ext cx="6805486" cy="1076400"/>
      </dsp:txXfrm>
    </dsp:sp>
    <dsp:sp modelId="{376A3517-DF09-4108-BEF7-65B6A7366FA4}">
      <dsp:nvSpPr>
        <dsp:cNvPr id="0" name=""/>
        <dsp:cNvSpPr/>
      </dsp:nvSpPr>
      <dsp:spPr>
        <a:xfrm>
          <a:off x="0" y="2381085"/>
          <a:ext cx="6805486" cy="1216800"/>
        </a:xfrm>
        <a:prstGeom prst="roundRect">
          <a:avLst/>
        </a:prstGeom>
        <a:solidFill>
          <a:schemeClr val="accent2">
            <a:shade val="80000"/>
            <a:hueOff val="-238019"/>
            <a:satOff val="-42840"/>
            <a:lumOff val="3459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Network speed is increasing, raising the need for </a:t>
          </a:r>
          <a:r>
            <a:rPr lang="en-US" sz="2800" u="sng" kern="1200" dirty="0"/>
            <a:t>in-network</a:t>
          </a:r>
          <a:r>
            <a:rPr lang="en-US" sz="2800" kern="1200" dirty="0"/>
            <a:t> acceleration</a:t>
          </a:r>
        </a:p>
      </dsp:txBody>
      <dsp:txXfrm>
        <a:off x="59399" y="2440484"/>
        <a:ext cx="6686688" cy="1098002"/>
      </dsp:txXfrm>
    </dsp:sp>
    <dsp:sp modelId="{070317A8-1BD4-4112-A3F2-285E28D77C2A}">
      <dsp:nvSpPr>
        <dsp:cNvPr id="0" name=""/>
        <dsp:cNvSpPr/>
      </dsp:nvSpPr>
      <dsp:spPr>
        <a:xfrm>
          <a:off x="0" y="3597885"/>
          <a:ext cx="6805486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074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As data volumes grow, systems must process and respond in real time to keep pace with modern demands.</a:t>
          </a:r>
        </a:p>
      </dsp:txBody>
      <dsp:txXfrm>
        <a:off x="0" y="3597885"/>
        <a:ext cx="6805486" cy="1076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C3A6C7-04BF-44EA-AD5D-FF3DBEF6174C}">
      <dsp:nvSpPr>
        <dsp:cNvPr id="0" name=""/>
        <dsp:cNvSpPr/>
      </dsp:nvSpPr>
      <dsp:spPr>
        <a:xfrm>
          <a:off x="0" y="3548049"/>
          <a:ext cx="11556124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B48812-6B19-4151-BE1F-827309826FD7}">
      <dsp:nvSpPr>
        <dsp:cNvPr id="0" name=""/>
        <dsp:cNvSpPr/>
      </dsp:nvSpPr>
      <dsp:spPr>
        <a:xfrm>
          <a:off x="0" y="2346331"/>
          <a:ext cx="11556124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AC759-CFEC-493C-9282-7DF5A4D13197}">
      <dsp:nvSpPr>
        <dsp:cNvPr id="0" name=""/>
        <dsp:cNvSpPr/>
      </dsp:nvSpPr>
      <dsp:spPr>
        <a:xfrm>
          <a:off x="0" y="1144613"/>
          <a:ext cx="11556124" cy="0"/>
        </a:xfrm>
        <a:prstGeom prst="line">
          <a:avLst/>
        </a:prstGeom>
        <a:noFill/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E25A23-0249-443B-A9C5-A4C67593BC8F}">
      <dsp:nvSpPr>
        <dsp:cNvPr id="0" name=""/>
        <dsp:cNvSpPr/>
      </dsp:nvSpPr>
      <dsp:spPr>
        <a:xfrm>
          <a:off x="3004592" y="119"/>
          <a:ext cx="8551531" cy="1144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Deliver the most precise and reliable results possible with minimal misses and false alerts.</a:t>
          </a:r>
        </a:p>
      </dsp:txBody>
      <dsp:txXfrm>
        <a:off x="3004592" y="119"/>
        <a:ext cx="8551531" cy="1144493"/>
      </dsp:txXfrm>
    </dsp:sp>
    <dsp:sp modelId="{277E4A20-D173-4E60-8D83-AF379CFF083E}">
      <dsp:nvSpPr>
        <dsp:cNvPr id="0" name=""/>
        <dsp:cNvSpPr/>
      </dsp:nvSpPr>
      <dsp:spPr>
        <a:xfrm>
          <a:off x="0" y="0"/>
          <a:ext cx="3004592" cy="1144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Accuracy</a:t>
          </a:r>
        </a:p>
      </dsp:txBody>
      <dsp:txXfrm>
        <a:off x="55880" y="55880"/>
        <a:ext cx="2892832" cy="1088613"/>
      </dsp:txXfrm>
    </dsp:sp>
    <dsp:sp modelId="{635B41D9-F423-476F-80B0-24E245D672FF}">
      <dsp:nvSpPr>
        <dsp:cNvPr id="0" name=""/>
        <dsp:cNvSpPr/>
      </dsp:nvSpPr>
      <dsp:spPr>
        <a:xfrm>
          <a:off x="3004592" y="1201837"/>
          <a:ext cx="8551531" cy="1144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Achieve faster model execution without sacrificing quality.</a:t>
          </a:r>
        </a:p>
      </dsp:txBody>
      <dsp:txXfrm>
        <a:off x="3004592" y="1201837"/>
        <a:ext cx="8551531" cy="1144493"/>
      </dsp:txXfrm>
    </dsp:sp>
    <dsp:sp modelId="{AA970373-0F9A-49FA-A14B-61D50E5B781F}">
      <dsp:nvSpPr>
        <dsp:cNvPr id="0" name=""/>
        <dsp:cNvSpPr/>
      </dsp:nvSpPr>
      <dsp:spPr>
        <a:xfrm>
          <a:off x="0" y="1201837"/>
          <a:ext cx="3004592" cy="1144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-119009"/>
            <a:satOff val="-21420"/>
            <a:lumOff val="17295"/>
            <a:alphaOff val="0"/>
          </a:schemeClr>
        </a:solidFill>
        <a:ln w="15875" cap="flat" cmpd="sng" algn="ctr">
          <a:solidFill>
            <a:schemeClr val="accent2">
              <a:shade val="80000"/>
              <a:hueOff val="-119009"/>
              <a:satOff val="-21420"/>
              <a:lumOff val="172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Inference Time</a:t>
          </a:r>
        </a:p>
      </dsp:txBody>
      <dsp:txXfrm>
        <a:off x="55880" y="1257717"/>
        <a:ext cx="2892832" cy="1088613"/>
      </dsp:txXfrm>
    </dsp:sp>
    <dsp:sp modelId="{0C875D8D-D5EB-415A-B5BE-62CC1D64F09B}">
      <dsp:nvSpPr>
        <dsp:cNvPr id="0" name=""/>
        <dsp:cNvSpPr/>
      </dsp:nvSpPr>
      <dsp:spPr>
        <a:xfrm>
          <a:off x="3004592" y="2403555"/>
          <a:ext cx="8551531" cy="1144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Ensure rapid system responsiveness with minimal overall system delay.</a:t>
          </a:r>
        </a:p>
      </dsp:txBody>
      <dsp:txXfrm>
        <a:off x="3004592" y="2403555"/>
        <a:ext cx="8551531" cy="1144493"/>
      </dsp:txXfrm>
    </dsp:sp>
    <dsp:sp modelId="{0001CD01-7213-44E8-847A-296087593795}">
      <dsp:nvSpPr>
        <dsp:cNvPr id="0" name=""/>
        <dsp:cNvSpPr/>
      </dsp:nvSpPr>
      <dsp:spPr>
        <a:xfrm>
          <a:off x="0" y="2403555"/>
          <a:ext cx="3004592" cy="1144493"/>
        </a:xfrm>
        <a:prstGeom prst="round2SameRect">
          <a:avLst>
            <a:gd name="adj1" fmla="val 16670"/>
            <a:gd name="adj2" fmla="val 0"/>
          </a:avLst>
        </a:prstGeom>
        <a:solidFill>
          <a:schemeClr val="accent2">
            <a:shade val="80000"/>
            <a:hueOff val="-238019"/>
            <a:satOff val="-42840"/>
            <a:lumOff val="34591"/>
            <a:alphaOff val="0"/>
          </a:schemeClr>
        </a:solidFill>
        <a:ln w="15875" cap="flat" cmpd="sng" algn="ctr">
          <a:solidFill>
            <a:schemeClr val="accent2">
              <a:shade val="80000"/>
              <a:hueOff val="-238019"/>
              <a:satOff val="-42840"/>
              <a:lumOff val="345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Latency</a:t>
          </a:r>
        </a:p>
      </dsp:txBody>
      <dsp:txXfrm>
        <a:off x="55880" y="2459435"/>
        <a:ext cx="2892832" cy="1088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B583E93-7F06-4FD5-ADA4-45262C6273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25901-863E-43FB-9F23-CCCDED5D22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67944-E7CD-4CBF-B52C-CFDA3DC45EC0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A2B97-BDDF-466E-9AE1-031669AAB6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AFE7E-F29A-4A0A-827D-3961508E42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6D75D-FDCD-4C30-A01B-6DBB2744A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09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0682D-FD54-284A-B7C8-2FCD4798133C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F9C84-074E-E141-A3FD-46DE87E4C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83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F9C84-074E-E141-A3FD-46DE87E4CC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44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F9C84-074E-E141-A3FD-46DE87E4CC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19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F9C84-074E-E141-A3FD-46DE87E4CC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27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AFB34-4E8D-83A3-C16E-68BC5B951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342686-1751-B7B5-80AE-3B4F112D40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663853-5A8B-B28D-CA52-7FF4BDECBD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endParaRPr lang="en-US" dirty="0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04E5A-6E5C-1656-2C4D-64131C208B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F9C84-074E-E141-A3FD-46DE87E4CC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6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Sergio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F9C84-074E-E141-A3FD-46DE87E4CC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1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F9C84-074E-E141-A3FD-46DE87E4CC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23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50" y="1"/>
            <a:ext cx="10984850" cy="888999"/>
          </a:xfrm>
        </p:spPr>
        <p:txBody>
          <a:bodyPr>
            <a:normAutofit/>
          </a:bodyPr>
          <a:lstStyle>
            <a:lvl1pPr algn="l">
              <a:defRPr sz="3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39972" y="1435395"/>
            <a:ext cx="10558130" cy="329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97550" y="1028700"/>
            <a:ext cx="10984850" cy="4800599"/>
          </a:xfrm>
        </p:spPr>
        <p:txBody>
          <a:bodyPr/>
          <a:lstStyle>
            <a:lvl1pPr algn="just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spcAft>
                <a:spcPts val="200"/>
              </a:spcAft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spcAft>
                <a:spcPts val="200"/>
              </a:spcAft>
              <a:defRPr/>
            </a:lvl3pPr>
            <a:lvl4pPr algn="just">
              <a:spcAft>
                <a:spcPts val="200"/>
              </a:spcAft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spcAft>
                <a:spcPts val="200"/>
              </a:spcAft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A268889-C088-4D9F-A378-39E724A36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1936" y="6459782"/>
            <a:ext cx="4284366" cy="365125"/>
          </a:xfrm>
          <a:prstGeom prst="rect">
            <a:avLst/>
          </a:prstGeom>
        </p:spPr>
        <p:txBody>
          <a:bodyPr/>
          <a:lstStyle>
            <a:lvl1pPr algn="ctr">
              <a:defRPr sz="1200" b="0"/>
            </a:lvl1pPr>
          </a:lstStyle>
          <a:p>
            <a:r>
              <a:rPr lang="en-US" dirty="0"/>
              <a:t>Intelligent In-Network Attack Detection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64972F-81E4-47C1-8110-0800DB01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4484" y="6459783"/>
            <a:ext cx="1312025" cy="365125"/>
          </a:xfrm>
        </p:spPr>
        <p:txBody>
          <a:bodyPr/>
          <a:lstStyle/>
          <a:p>
            <a:fld id="{38C60F48-EAB5-A54D-B834-7AA360F30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1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753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8C60F48-EAB5-A54D-B834-7AA360F3093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097280" y="1737845"/>
            <a:ext cx="1006321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FB5D3F9-8547-C81E-B5E6-CE8E4F00B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51936" y="6459782"/>
            <a:ext cx="4284366" cy="365125"/>
          </a:xfrm>
          <a:prstGeom prst="rect">
            <a:avLst/>
          </a:prstGeom>
        </p:spPr>
        <p:txBody>
          <a:bodyPr/>
          <a:lstStyle>
            <a:lvl1pPr algn="ctr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Intelligent In-Network Attack Detection</a:t>
            </a:r>
          </a:p>
        </p:txBody>
      </p:sp>
    </p:spTree>
    <p:extLst>
      <p:ext uri="{BB962C8B-B14F-4D97-AF65-F5344CB8AC3E}">
        <p14:creationId xmlns:p14="http://schemas.microsoft.com/office/powerpoint/2010/main" val="4049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6F61B-8E09-4038-BC83-0CC5D328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F48-EAB5-A54D-B834-7AA360F30939}" type="slidenum">
              <a:rPr lang="en-US" smtClean="0"/>
              <a:t>1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1F3A99-91F5-44A2-9A29-778E2BCA2F9C}"/>
              </a:ext>
            </a:extLst>
          </p:cNvPr>
          <p:cNvSpPr/>
          <p:nvPr/>
        </p:nvSpPr>
        <p:spPr>
          <a:xfrm>
            <a:off x="484910" y="365681"/>
            <a:ext cx="11224028" cy="56509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latin typeface="Calibri"/>
                <a:cs typeface="Calibri"/>
              </a:rPr>
              <a:t>CSCE 585 Project Proposal</a:t>
            </a:r>
            <a:br>
              <a:rPr lang="en-US" sz="2800" b="1" dirty="0">
                <a:latin typeface="Calibri"/>
                <a:cs typeface="Calibri"/>
              </a:rPr>
            </a:br>
            <a:r>
              <a:rPr lang="en-US" sz="2800" b="1" dirty="0">
                <a:latin typeface="Calibri"/>
                <a:cs typeface="Calibri"/>
              </a:rPr>
              <a:t>Intelligent In-Network Attack Detection</a:t>
            </a:r>
            <a:endParaRPr lang="en-US" sz="2800" dirty="0">
              <a:latin typeface="Calibri"/>
              <a:cs typeface="Calibri"/>
            </a:endParaRPr>
          </a:p>
          <a:p>
            <a:pPr algn="ctr"/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/>
                <a:cs typeface="Arial"/>
              </a:rPr>
              <a:t>Sergio Elizalde, Amith GSPN, Samia Choueiri</a:t>
            </a:r>
          </a:p>
          <a:p>
            <a:pPr algn="ctr"/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Department of Integrated Information Technology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University of South Carolina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/>
                <a:cs typeface="Arial"/>
              </a:rPr>
              <a:t>August 28, 2025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034174-A486-4AB5-8086-B6BB0A694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91" y="6459782"/>
            <a:ext cx="1720298" cy="36512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D5E5E1-8B36-E77A-1E68-4AA4ACBE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Intelligent In-Network Attack Detection</a:t>
            </a:r>
          </a:p>
        </p:txBody>
      </p:sp>
    </p:spTree>
    <p:extLst>
      <p:ext uri="{BB962C8B-B14F-4D97-AF65-F5344CB8AC3E}">
        <p14:creationId xmlns:p14="http://schemas.microsoft.com/office/powerpoint/2010/main" val="338758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08"/>
    </mc:Choice>
    <mc:Fallback xmlns="">
      <p:transition spd="slow" advTm="980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A209-383F-4C01-82CC-D2F99971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348B2-A502-4478-977C-968349460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550" y="1028700"/>
            <a:ext cx="10984850" cy="3914775"/>
          </a:xfrm>
        </p:spPr>
        <p:txBody>
          <a:bodyPr vert="horz" lIns="0" tIns="45720" rIns="0" bIns="45720" rtlCol="0" anchor="t">
            <a:normAutofit/>
          </a:bodyPr>
          <a:lstStyle/>
          <a:p>
            <a:pPr marL="233045" indent="-233045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  <a:cs typeface="Arial"/>
              </a:rPr>
              <a:t>Problem Statement</a:t>
            </a:r>
          </a:p>
          <a:p>
            <a:pPr marL="233045" indent="-233045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  <a:cs typeface="Arial"/>
              </a:rPr>
              <a:t>Proposed Solution</a:t>
            </a:r>
          </a:p>
          <a:p>
            <a:pPr marL="233045" indent="-233045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  <a:cs typeface="Arial"/>
              </a:rPr>
              <a:t>Evaluation Metrics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None/>
            </a:pPr>
            <a:endParaRPr lang="en-US" sz="2400" dirty="0"/>
          </a:p>
          <a:p>
            <a:pPr marL="280670" indent="-28067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0670" indent="-28067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7C6886-4E51-4FCE-9CB6-B02F2B2FB8F0}"/>
              </a:ext>
            </a:extLst>
          </p:cNvPr>
          <p:cNvCxnSpPr>
            <a:cxnSpLocks/>
          </p:cNvCxnSpPr>
          <p:nvPr/>
        </p:nvCxnSpPr>
        <p:spPr>
          <a:xfrm>
            <a:off x="597550" y="876301"/>
            <a:ext cx="1779890" cy="0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F987D-8125-4449-B24B-5D69203C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F48-EAB5-A54D-B834-7AA360F30939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464212-9CDB-4AEA-91E9-A2A73185A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91" y="6459782"/>
            <a:ext cx="1720298" cy="36512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54FA1-64F8-CB8C-7EBF-BD1A4432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Intelligent In-Network Attack Detection</a:t>
            </a:r>
          </a:p>
        </p:txBody>
      </p:sp>
    </p:spTree>
    <p:extLst>
      <p:ext uri="{BB962C8B-B14F-4D97-AF65-F5344CB8AC3E}">
        <p14:creationId xmlns:p14="http://schemas.microsoft.com/office/powerpoint/2010/main" val="35462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81"/>
    </mc:Choice>
    <mc:Fallback xmlns="">
      <p:transition spd="slow" advTm="1408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2F56-93CF-7967-377F-C04F2A759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Problem Statement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FB2BF-0DDC-30B4-6E3B-AB5BC15C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F48-EAB5-A54D-B834-7AA360F30939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8CC4EE-4D65-6BF9-5319-5B03943E6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91" y="6459782"/>
            <a:ext cx="1720298" cy="36512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E7BBED-643C-24C2-8D0D-84A0A2B8868A}"/>
              </a:ext>
            </a:extLst>
          </p:cNvPr>
          <p:cNvCxnSpPr>
            <a:cxnSpLocks/>
          </p:cNvCxnSpPr>
          <p:nvPr/>
        </p:nvCxnSpPr>
        <p:spPr>
          <a:xfrm>
            <a:off x="597550" y="876301"/>
            <a:ext cx="4134871" cy="0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FA2529D-4711-30E2-FED2-C18DEF08C9FC}"/>
              </a:ext>
            </a:extLst>
          </p:cNvPr>
          <p:cNvSpPr txBox="1"/>
          <p:nvPr/>
        </p:nvSpPr>
        <p:spPr>
          <a:xfrm>
            <a:off x="1" y="6078957"/>
            <a:ext cx="12191999" cy="28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Figure: G.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Elinoff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“Data centers are overloaded. The inventor of FPGAs is swooping in with a “comprehensive”  </a:t>
            </a:r>
            <a:r>
              <a:rPr lang="en-US" sz="12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martNIC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,” March 2020.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F4E47F5-9065-84A5-5AB8-5CC1ED37B9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240936"/>
              </p:ext>
            </p:extLst>
          </p:nvPr>
        </p:nvGraphicFramePr>
        <p:xfrm>
          <a:off x="175491" y="1102892"/>
          <a:ext cx="6805486" cy="4762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51A8F58-0440-1402-7E26-1F3D19EA02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0977" y="1938950"/>
            <a:ext cx="5149286" cy="298009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41536-0F61-E64F-A59D-346949CF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Intelligent In-Network Attack Detection</a:t>
            </a:r>
          </a:p>
        </p:txBody>
      </p:sp>
    </p:spTree>
    <p:extLst>
      <p:ext uri="{BB962C8B-B14F-4D97-AF65-F5344CB8AC3E}">
        <p14:creationId xmlns:p14="http://schemas.microsoft.com/office/powerpoint/2010/main" val="116128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47ED1-5034-D01A-4BA1-134CD72ED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3A27-ACE1-7A7C-6231-362C353D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buClr>
                <a:schemeClr val="accent2"/>
              </a:buClr>
            </a:pPr>
            <a:r>
              <a:rPr lang="en-US" dirty="0">
                <a:latin typeface="Arial"/>
                <a:cs typeface="Arial"/>
              </a:rPr>
              <a:t>Proposed 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35042-B6AE-8400-68D4-2A6A6B7E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F48-EAB5-A54D-B834-7AA360F30939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008920-1253-CFAD-7562-808A8EA10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91" y="6459782"/>
            <a:ext cx="1720298" cy="36512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14BBEF-BC7B-65A0-2F54-94795E0C7AFE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597550" y="876301"/>
            <a:ext cx="5492425" cy="12699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84972B3-CA3F-287D-A7C4-7007B9B2212F}"/>
              </a:ext>
            </a:extLst>
          </p:cNvPr>
          <p:cNvSpPr/>
          <p:nvPr/>
        </p:nvSpPr>
        <p:spPr>
          <a:xfrm>
            <a:off x="4812065" y="1965960"/>
            <a:ext cx="1435608" cy="64922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Model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414CB3-7A7E-ED61-455A-C8742B9037C3}"/>
              </a:ext>
            </a:extLst>
          </p:cNvPr>
          <p:cNvSpPr/>
          <p:nvPr/>
        </p:nvSpPr>
        <p:spPr>
          <a:xfrm>
            <a:off x="2625958" y="3090672"/>
            <a:ext cx="1435608" cy="64922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1D98B4-2042-5733-C456-1A99A9A45635}"/>
              </a:ext>
            </a:extLst>
          </p:cNvPr>
          <p:cNvSpPr/>
          <p:nvPr/>
        </p:nvSpPr>
        <p:spPr>
          <a:xfrm>
            <a:off x="4812065" y="3090672"/>
            <a:ext cx="1435608" cy="649224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2BF306-07B0-A8A0-2B76-3D79CDE31834}"/>
              </a:ext>
            </a:extLst>
          </p:cNvPr>
          <p:cNvSpPr/>
          <p:nvPr/>
        </p:nvSpPr>
        <p:spPr>
          <a:xfrm>
            <a:off x="6926616" y="3090672"/>
            <a:ext cx="1435608" cy="649224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3B96C5-33DF-15D3-79A7-3E8C4B19C80E}"/>
              </a:ext>
            </a:extLst>
          </p:cNvPr>
          <p:cNvSpPr/>
          <p:nvPr/>
        </p:nvSpPr>
        <p:spPr>
          <a:xfrm>
            <a:off x="9076944" y="3090672"/>
            <a:ext cx="1435608" cy="64922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/ Alert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E02B45D-EB4A-D2BB-79BA-BE13C3CE6BA6}"/>
              </a:ext>
            </a:extLst>
          </p:cNvPr>
          <p:cNvSpPr/>
          <p:nvPr/>
        </p:nvSpPr>
        <p:spPr>
          <a:xfrm>
            <a:off x="4812065" y="4286504"/>
            <a:ext cx="1435608" cy="64922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Knowledge Base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9C16FB-B165-2EDE-6FDE-C5998DE396CF}"/>
              </a:ext>
            </a:extLst>
          </p:cNvPr>
          <p:cNvSpPr txBox="1"/>
          <p:nvPr/>
        </p:nvSpPr>
        <p:spPr>
          <a:xfrm>
            <a:off x="4410043" y="1543550"/>
            <a:ext cx="223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Based on trained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8F474D-0249-E107-D27B-D8DC70C49475}"/>
              </a:ext>
            </a:extLst>
          </p:cNvPr>
          <p:cNvSpPr txBox="1"/>
          <p:nvPr/>
        </p:nvSpPr>
        <p:spPr>
          <a:xfrm>
            <a:off x="559943" y="3024355"/>
            <a:ext cx="2066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traffic data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B69BA7-74AF-D4A6-02EB-EA183DCDCC97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5529869" y="2615184"/>
            <a:ext cx="0" cy="47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98B417-7932-8FB3-E376-B8CD7102D82B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061566" y="3415284"/>
            <a:ext cx="750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6508E8-D5E3-E544-DB9C-0C6588070FE2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247673" y="3415284"/>
            <a:ext cx="678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42194C-D55C-BC5B-7DBF-0A66953F5B3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8362224" y="3415284"/>
            <a:ext cx="714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1A16F4-460A-1B3E-B1C7-A8A9BE152EA0}"/>
              </a:ext>
            </a:extLst>
          </p:cNvPr>
          <p:cNvCxnSpPr>
            <a:stCxn id="9" idx="0"/>
            <a:endCxn id="6" idx="2"/>
          </p:cNvCxnSpPr>
          <p:nvPr/>
        </p:nvCxnSpPr>
        <p:spPr>
          <a:xfrm flipV="1">
            <a:off x="5529869" y="3739896"/>
            <a:ext cx="0" cy="546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EC1351-51DC-033C-191F-CB9B897D1650}"/>
              </a:ext>
            </a:extLst>
          </p:cNvPr>
          <p:cNvCxnSpPr/>
          <p:nvPr/>
        </p:nvCxnSpPr>
        <p:spPr>
          <a:xfrm>
            <a:off x="1875459" y="3416808"/>
            <a:ext cx="7504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6BA32E0-AD93-D289-AA3D-06A37D1C27F1}"/>
              </a:ext>
            </a:extLst>
          </p:cNvPr>
          <p:cNvSpPr txBox="1"/>
          <p:nvPr/>
        </p:nvSpPr>
        <p:spPr>
          <a:xfrm>
            <a:off x="4635746" y="5013452"/>
            <a:ext cx="1788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Attack signatures</a:t>
            </a: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2B7EBB1C-A4A1-A692-4FBC-07503D64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Intelligent In-Network Attack Detection</a:t>
            </a:r>
          </a:p>
        </p:txBody>
      </p:sp>
    </p:spTree>
    <p:extLst>
      <p:ext uri="{BB962C8B-B14F-4D97-AF65-F5344CB8AC3E}">
        <p14:creationId xmlns:p14="http://schemas.microsoft.com/office/powerpoint/2010/main" val="833656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0231-7678-BF45-BD0B-AF4DC535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Evaluation Metrics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5B302-B60B-C542-659E-F418C7EFD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F48-EAB5-A54D-B834-7AA360F30939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35DFEC-640A-2C20-9C61-E15DDA85A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91" y="6459782"/>
            <a:ext cx="1720298" cy="36512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785D05-B728-5BC8-3565-180FDA8A947D}"/>
              </a:ext>
            </a:extLst>
          </p:cNvPr>
          <p:cNvCxnSpPr>
            <a:cxnSpLocks/>
          </p:cNvCxnSpPr>
          <p:nvPr/>
        </p:nvCxnSpPr>
        <p:spPr>
          <a:xfrm>
            <a:off x="597550" y="876301"/>
            <a:ext cx="6089000" cy="12699"/>
          </a:xfrm>
          <a:prstGeom prst="line">
            <a:avLst/>
          </a:prstGeom>
          <a:noFill/>
          <a:ln w="25400" cap="flat" cmpd="sng" algn="ctr">
            <a:solidFill>
              <a:schemeClr val="accent2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D72372B-FD04-28E3-4FE9-BB323B1BF9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67750"/>
              </p:ext>
            </p:extLst>
          </p:nvPr>
        </p:nvGraphicFramePr>
        <p:xfrm>
          <a:off x="175491" y="1654915"/>
          <a:ext cx="11556124" cy="3548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9D37D2-27B1-0CB3-7971-F26A4751A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Intelligent In-Network Attack Detection</a:t>
            </a:r>
          </a:p>
        </p:txBody>
      </p:sp>
    </p:spTree>
    <p:extLst>
      <p:ext uri="{BB962C8B-B14F-4D97-AF65-F5344CB8AC3E}">
        <p14:creationId xmlns:p14="http://schemas.microsoft.com/office/powerpoint/2010/main" val="71003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6F61B-8E09-4038-BC83-0CC5D328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0F48-EAB5-A54D-B834-7AA360F30939}" type="slidenum">
              <a:rPr lang="en-US" smtClean="0"/>
              <a:t>6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1F3A99-91F5-44A2-9A29-778E2BCA2F9C}"/>
              </a:ext>
            </a:extLst>
          </p:cNvPr>
          <p:cNvSpPr/>
          <p:nvPr/>
        </p:nvSpPr>
        <p:spPr>
          <a:xfrm>
            <a:off x="484910" y="365681"/>
            <a:ext cx="11224028" cy="565092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000" b="1" dirty="0">
                <a:latin typeface="Arial"/>
                <a:cs typeface="Arial"/>
              </a:rPr>
              <a:t>THANK YOU!</a:t>
            </a:r>
          </a:p>
          <a:p>
            <a:pPr algn="ctr"/>
            <a:endParaRPr lang="en-US" sz="2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500">
              <a:latin typeface="Arial"/>
              <a:cs typeface="Arial"/>
            </a:endParaRPr>
          </a:p>
          <a:p>
            <a:pPr algn="ctr"/>
            <a:endParaRPr lang="en-US" sz="1600"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034174-A486-4AB5-8086-B6BB0A694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91" y="6459782"/>
            <a:ext cx="1720298" cy="36512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13378-0EE4-1752-34BA-43F72920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Intelligent In-Network Attack Detection</a:t>
            </a:r>
          </a:p>
        </p:txBody>
      </p:sp>
    </p:spTree>
    <p:extLst>
      <p:ext uri="{BB962C8B-B14F-4D97-AF65-F5344CB8AC3E}">
        <p14:creationId xmlns:p14="http://schemas.microsoft.com/office/powerpoint/2010/main" val="345355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08"/>
    </mc:Choice>
    <mc:Fallback xmlns="">
      <p:transition spd="slow" advTm="9808"/>
    </mc:Fallback>
  </mc:AlternateContent>
</p:sld>
</file>

<file path=ppt/theme/theme1.xml><?xml version="1.0" encoding="utf-8"?>
<a:theme xmlns:a="http://schemas.openxmlformats.org/drawingml/2006/main" name="Retrospec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237</TotalTime>
  <Words>225</Words>
  <Application>Microsoft Office PowerPoint</Application>
  <PresentationFormat>Widescreen</PresentationFormat>
  <Paragraphs>57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Retrospect</vt:lpstr>
      <vt:lpstr>PowerPoint Presentation</vt:lpstr>
      <vt:lpstr>Outline</vt:lpstr>
      <vt:lpstr>Problem Statement</vt:lpstr>
      <vt:lpstr>Proposed Solution</vt:lpstr>
      <vt:lpstr>Evaluation Metrics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Elizalde, Sergio</cp:lastModifiedBy>
  <cp:revision>420</cp:revision>
  <dcterms:created xsi:type="dcterms:W3CDTF">2020-04-03T21:33:21Z</dcterms:created>
  <dcterms:modified xsi:type="dcterms:W3CDTF">2025-08-28T18:25:54Z</dcterms:modified>
</cp:coreProperties>
</file>