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119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A095-BD6D-30BC-0EF0-FBEC6E49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2BBD-5B25-9863-D233-2589D62A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E43E-EA06-3233-FB59-5A7B2D93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3648-29D7-EB13-E5B1-3E8CCF3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8414-9EA1-BFCE-E9F2-2A67B5A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13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4C3A-3D18-85A7-5400-DEB35E3B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590E8-7DEC-C9C1-D405-70A94857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3DF8-846A-8D73-8126-30DE9E6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EEAF-B66E-CEA2-8DCE-CFBB8537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ABDF-A2AC-4462-BEB7-F6EDBD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70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F7714-85E3-3A53-0F84-58553ED1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C6EE-C7D7-E029-A97C-3F91D714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F35F-486A-C6EB-5576-36FED87C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4309-1444-37BA-A2D0-955CED2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9287-78D1-DDA2-3A47-30777821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85BE-1259-8ECE-37E0-9007EEDF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1696-CD3D-1514-7938-2CCEED7A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5B94-E204-35F1-FB09-1FB93C2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16E8-26B6-870D-298C-9655DD08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8E49-E4E5-A7C9-22A6-73C9B6F8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50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1206-D419-2478-4B94-9BA17FC5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51D44-CA1C-9A35-263E-5B73FFBB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FA0A-11E7-44E2-3531-94B228B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2469-1179-3DDD-496F-0D87199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1212-3A80-1954-D133-03CB36F2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39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6F3A-0ADE-7AA0-7853-1A400AE1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6EBB-0050-5022-9C8A-BCBECFAC4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FED43-C208-77E9-8632-52CCDAAA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71D8-0A7C-611B-16B4-07034AC5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2CFF-F612-3ED6-C9B0-F4EEAA61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D929-C935-13C4-453B-5247DDDD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7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AACB-378E-183F-C99E-CCA0089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EC0D-8015-061A-9C61-D9EAFDFB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4345-6CEC-07B3-5131-688EB0A7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96BEE-4A24-18AD-6806-67AEED43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8000-109C-2460-6C06-3D2E2F6B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CB8FC-5E03-E096-6B4C-AF1B56BD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E41FC-C510-6A54-D402-8C0C63F3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EA143-019E-0D1D-37A5-6FF19A4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6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9846-F563-12AD-4293-6D433D1D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33A4-D44D-3300-B284-B0F82F1E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6D04A-EAEC-24D7-4EC7-7CCF83DA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77695-DE09-BB47-46DA-22F8A5B9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2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0143A-43DE-B9B4-B8F2-E31F01B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7BCB9-4596-9187-C30E-10627CE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6FBA-3916-61D5-C2AC-C363975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97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E382-0879-AAC3-585A-8FE3C7CC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0736-482E-6693-181A-9A3A336E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2191-C50D-6F77-634E-2AEC0D10F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605B-2358-1427-4406-67F53727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30D1-A154-ECEA-72D5-1AFC4A0A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520B-CA35-52FE-6C38-20AEE28C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4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B1F-C910-E6CF-1A53-9AB1C88E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902AF-E82A-861C-8C16-0BEB049F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57D0D-B36C-EA45-8146-1AAB9F321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954D-12FB-8826-15DA-809B72BE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53CA-F513-8809-91FA-23A014A1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3F9A-A2C2-6897-734E-DBC47E58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5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9A966-9DA6-19B1-A64A-EA658DF2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8707-37E0-A962-E252-4B67591E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9EDF-EC32-5424-1215-5147DC3A4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8EA1-B46F-9C45-9727-D77E8C1D33F4}" type="datetimeFigureOut">
              <a:rPr lang="en-NL" smtClean="0"/>
              <a:t>19/07/2022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A247-422F-319B-B165-B16CED59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C074-EF2E-D9FB-FE10-90813C0D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44EA-2DE3-DF47-8B08-A6812FA4F0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29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s session's header image">
            <a:extLst>
              <a:ext uri="{FF2B5EF4-FFF2-40B4-BE49-F238E27FC236}">
                <a16:creationId xmlns:a16="http://schemas.microsoft.com/office/drawing/2014/main" id="{E85D1A43-5A05-97B7-6794-8A13E4F10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9" r="4736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223A5-56B4-9DAD-DCA0-B8BED5F7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NL" sz="4800" dirty="0"/>
              <a:t>Nuggets of Shannon Information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06B00-56C5-D43B-313B-0C847B710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NL" sz="2000" dirty="0"/>
              <a:t>Christian Schaffner</a:t>
            </a:r>
          </a:p>
          <a:p>
            <a:pPr algn="l"/>
            <a:r>
              <a:rPr lang="en-NL" sz="2000" dirty="0"/>
              <a:t>University of Amsterdam</a:t>
            </a:r>
          </a:p>
        </p:txBody>
      </p:sp>
      <p:sp>
        <p:nvSpPr>
          <p:cNvPr id="1038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66BEE-82F5-C963-EA43-A4FA225E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32" y="4949907"/>
            <a:ext cx="974823" cy="105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35CAE-5DCC-1E38-D48C-F83A333A0B71}"/>
              </a:ext>
            </a:extLst>
          </p:cNvPr>
          <p:cNvSpPr txBox="1"/>
          <p:nvPr/>
        </p:nvSpPr>
        <p:spPr>
          <a:xfrm>
            <a:off x="107254" y="6414214"/>
            <a:ext cx="330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MCH 2022, Monday, 25 July 2022</a:t>
            </a:r>
          </a:p>
        </p:txBody>
      </p:sp>
    </p:spTree>
    <p:extLst>
      <p:ext uri="{BB962C8B-B14F-4D97-AF65-F5344CB8AC3E}">
        <p14:creationId xmlns:p14="http://schemas.microsoft.com/office/powerpoint/2010/main" val="5103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116-8CFF-AEF1-6D40-020AAD0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Exponential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E71D-AF75-4AE2-9405-258D4A1F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90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4316"/>
            <a:ext cx="12192000" cy="928694"/>
          </a:xfrm>
        </p:spPr>
        <p:txBody>
          <a:bodyPr/>
          <a:lstStyle/>
          <a:p>
            <a:pPr algn="ctr"/>
            <a:r>
              <a:rPr lang="en-US" sz="4000"/>
              <a:t>What will you Learn from this Talk?</a:t>
            </a:r>
            <a:endParaRPr lang="de-DE" sz="40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8140" y="1754506"/>
            <a:ext cx="7625531" cy="460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Logarithms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Shannon Entropy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 dirty="0">
                <a:cs typeface="Arial" charset="0"/>
              </a:rPr>
              <a:t>Data Compression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300">
                <a:cs typeface="Arial" charset="0"/>
              </a:rPr>
              <a:t>Noisy-Channel Coding</a:t>
            </a:r>
            <a:endParaRPr lang="en-US" sz="3300" dirty="0"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537" y="1808234"/>
            <a:ext cx="7764134" cy="7497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926" y="620688"/>
            <a:ext cx="36061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31451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Nuggets of Shannon Information Theory</vt:lpstr>
      <vt:lpstr>Exponential Functions</vt:lpstr>
      <vt:lpstr>What will you Learn from this Talk?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Nuggets of Shannon Information Theory</dc:title>
  <dc:creator>Christian Schaffner</dc:creator>
  <cp:lastModifiedBy>Christian Schaffner</cp:lastModifiedBy>
  <cp:revision>1</cp:revision>
  <dcterms:created xsi:type="dcterms:W3CDTF">2022-07-19T09:38:59Z</dcterms:created>
  <dcterms:modified xsi:type="dcterms:W3CDTF">2022-07-19T10:51:42Z</dcterms:modified>
</cp:coreProperties>
</file>