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858000" cy="9144000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11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248" y="-152"/>
      </p:cViewPr>
      <p:guideLst>
        <p:guide orient="horz" pos="9532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4978" y="166061"/>
            <a:ext cx="42452378" cy="30006347"/>
            <a:chOff x="264978" y="166061"/>
            <a:chExt cx="42452378" cy="30006347"/>
          </a:xfrm>
        </p:grpSpPr>
        <p:sp>
          <p:nvSpPr>
            <p:cNvPr id="8" name="Rounded Rectangle 7"/>
            <p:cNvSpPr/>
            <p:nvPr/>
          </p:nvSpPr>
          <p:spPr>
            <a:xfrm>
              <a:off x="4985577" y="166061"/>
              <a:ext cx="21881203" cy="1365379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rgbClr val="FFFF00">
                    <a:alpha val="30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4680000" scaled="0"/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264978" y="10193668"/>
              <a:ext cx="30390685" cy="19720930"/>
            </a:xfrm>
            <a:prstGeom prst="corner">
              <a:avLst>
                <a:gd name="adj1" fmla="val 38815"/>
                <a:gd name="adj2" fmla="val 51679"/>
              </a:avLst>
            </a:prstGeom>
            <a:gradFill flip="none" rotWithShape="1">
              <a:gsLst>
                <a:gs pos="0">
                  <a:schemeClr val="accent5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49258" y="2377105"/>
              <a:ext cx="21222488" cy="13619037"/>
            </a:xfrm>
            <a:prstGeom prst="corner">
              <a:avLst>
                <a:gd name="adj1" fmla="val 58598"/>
                <a:gd name="adj2" fmla="val 76015"/>
              </a:avLst>
            </a:prstGeom>
            <a:gradFill flip="none" rotWithShape="1">
              <a:gsLst>
                <a:gs pos="0">
                  <a:schemeClr val="accent6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20040000" scaled="0"/>
              <a:tileRect/>
            </a:gra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18273" y="6555063"/>
              <a:ext cx="23521538" cy="10638706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2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857433" y="20612990"/>
              <a:ext cx="19859923" cy="9559418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08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500298" y="9678448"/>
              <a:ext cx="22321280" cy="1077657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62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8920516" y="6321966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gradFill flip="none" rotWithShape="1">
              <a:gsLst>
                <a:gs pos="0">
                  <a:schemeClr val="tx2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5660000" scaled="0"/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148238" y="22272253"/>
            <a:ext cx="1739122" cy="21903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995597" y="22267445"/>
            <a:ext cx="779294" cy="65326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888378" y="21197067"/>
            <a:ext cx="4725910" cy="20461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39774890" y="22272253"/>
            <a:ext cx="1512059" cy="425187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150420" y="22244366"/>
            <a:ext cx="4267803" cy="4820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7412477" y="-18758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6049" y="67432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30653" y="16619960"/>
            <a:ext cx="3327707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Mathematical Logic</a:t>
            </a:r>
            <a:endParaRPr sz="4000" dirty="0"/>
          </a:p>
        </p:txBody>
      </p:sp>
      <p:sp>
        <p:nvSpPr>
          <p:cNvPr id="141" name="Shape 228"/>
          <p:cNvSpPr/>
          <p:nvPr/>
        </p:nvSpPr>
        <p:spPr>
          <a:xfrm>
            <a:off x="39295275" y="25239235"/>
            <a:ext cx="3449584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 lnSpcReduction="10000"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Theoretical Computer Science</a:t>
            </a:r>
            <a:endParaRPr sz="4000" dirty="0"/>
          </a:p>
        </p:txBody>
      </p:sp>
      <p:sp>
        <p:nvSpPr>
          <p:cNvPr id="144" name="Shape 228"/>
          <p:cNvSpPr/>
          <p:nvPr/>
        </p:nvSpPr>
        <p:spPr>
          <a:xfrm>
            <a:off x="39189239" y="4470714"/>
            <a:ext cx="3488779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Computational Linguistics / AI</a:t>
            </a:r>
            <a:endParaRPr sz="4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49859" y="5977229"/>
            <a:ext cx="25192178" cy="20478035"/>
            <a:chOff x="3749859" y="5977229"/>
            <a:chExt cx="25192178" cy="20478035"/>
          </a:xfrm>
        </p:grpSpPr>
        <p:sp>
          <p:nvSpPr>
            <p:cNvPr id="128" name="Shape 225"/>
            <p:cNvSpPr/>
            <p:nvPr/>
          </p:nvSpPr>
          <p:spPr>
            <a:xfrm>
              <a:off x="5218013" y="10209654"/>
              <a:ext cx="17364992" cy="3610198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" name="Shape 225"/>
            <p:cNvSpPr/>
            <p:nvPr/>
          </p:nvSpPr>
          <p:spPr>
            <a:xfrm>
              <a:off x="5210019" y="10013788"/>
              <a:ext cx="9415249" cy="174611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7" name="Shape 225"/>
            <p:cNvSpPr/>
            <p:nvPr/>
          </p:nvSpPr>
          <p:spPr>
            <a:xfrm>
              <a:off x="5307164" y="10431449"/>
              <a:ext cx="6649239" cy="194084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Shape 225"/>
            <p:cNvSpPr/>
            <p:nvPr/>
          </p:nvSpPr>
          <p:spPr>
            <a:xfrm>
              <a:off x="4697979" y="10878580"/>
              <a:ext cx="1850667" cy="306212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6" name="Shape 225"/>
            <p:cNvSpPr/>
            <p:nvPr/>
          </p:nvSpPr>
          <p:spPr>
            <a:xfrm>
              <a:off x="4266369" y="10878580"/>
              <a:ext cx="2372599" cy="8261624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8" name="Shape 225"/>
            <p:cNvSpPr/>
            <p:nvPr/>
          </p:nvSpPr>
          <p:spPr>
            <a:xfrm>
              <a:off x="4997622" y="10878580"/>
              <a:ext cx="10033659" cy="15377988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9" name="Shape 225"/>
            <p:cNvSpPr/>
            <p:nvPr/>
          </p:nvSpPr>
          <p:spPr>
            <a:xfrm>
              <a:off x="4047974" y="10878580"/>
              <a:ext cx="2006971" cy="1172742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1" name="Shape 225"/>
            <p:cNvSpPr/>
            <p:nvPr/>
          </p:nvSpPr>
          <p:spPr>
            <a:xfrm>
              <a:off x="3749859" y="10878579"/>
              <a:ext cx="2051106" cy="15377989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7" name="Shape 225"/>
            <p:cNvSpPr/>
            <p:nvPr/>
          </p:nvSpPr>
          <p:spPr>
            <a:xfrm>
              <a:off x="4489624" y="10878580"/>
              <a:ext cx="5949164" cy="15243662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Shape 225"/>
            <p:cNvSpPr/>
            <p:nvPr/>
          </p:nvSpPr>
          <p:spPr>
            <a:xfrm>
              <a:off x="5163298" y="10209654"/>
              <a:ext cx="13028886" cy="493537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Shape 225"/>
            <p:cNvSpPr/>
            <p:nvPr/>
          </p:nvSpPr>
          <p:spPr>
            <a:xfrm>
              <a:off x="5230149" y="9811271"/>
              <a:ext cx="13355249" cy="2330105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Shape 225"/>
            <p:cNvSpPr/>
            <p:nvPr/>
          </p:nvSpPr>
          <p:spPr>
            <a:xfrm>
              <a:off x="5231353" y="10189529"/>
              <a:ext cx="23710684" cy="4105828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3" name="Shape 225"/>
            <p:cNvSpPr/>
            <p:nvPr/>
          </p:nvSpPr>
          <p:spPr>
            <a:xfrm>
              <a:off x="5442087" y="9509735"/>
              <a:ext cx="23499950" cy="225016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Shape 225"/>
            <p:cNvSpPr/>
            <p:nvPr/>
          </p:nvSpPr>
          <p:spPr>
            <a:xfrm flipV="1">
              <a:off x="5475767" y="8403368"/>
              <a:ext cx="13945393" cy="919584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" name="Shape 225"/>
            <p:cNvSpPr/>
            <p:nvPr/>
          </p:nvSpPr>
          <p:spPr>
            <a:xfrm flipV="1">
              <a:off x="5442087" y="6370787"/>
              <a:ext cx="17415346" cy="276309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" name="Shape 225"/>
            <p:cNvSpPr/>
            <p:nvPr/>
          </p:nvSpPr>
          <p:spPr>
            <a:xfrm flipV="1">
              <a:off x="5442087" y="8544985"/>
              <a:ext cx="6058210" cy="725201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Shape 225"/>
            <p:cNvSpPr/>
            <p:nvPr/>
          </p:nvSpPr>
          <p:spPr>
            <a:xfrm flipV="1">
              <a:off x="5138961" y="8403368"/>
              <a:ext cx="2231637" cy="53998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Shape 225"/>
            <p:cNvSpPr/>
            <p:nvPr/>
          </p:nvSpPr>
          <p:spPr>
            <a:xfrm flipV="1">
              <a:off x="4896573" y="5977229"/>
              <a:ext cx="12564597" cy="2832232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3" name="Shape 225"/>
            <p:cNvSpPr/>
            <p:nvPr/>
          </p:nvSpPr>
          <p:spPr>
            <a:xfrm>
              <a:off x="5117920" y="10717077"/>
              <a:ext cx="12131338" cy="1573818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" name="Shape 225"/>
            <p:cNvSpPr/>
            <p:nvPr/>
          </p:nvSpPr>
          <p:spPr>
            <a:xfrm>
              <a:off x="4854093" y="10878580"/>
              <a:ext cx="8071563" cy="1304064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6" name="Shape 225"/>
            <p:cNvSpPr/>
            <p:nvPr/>
          </p:nvSpPr>
          <p:spPr>
            <a:xfrm>
              <a:off x="4550311" y="10878580"/>
              <a:ext cx="6034116" cy="12033221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8" name="Shape 225"/>
            <p:cNvSpPr/>
            <p:nvPr/>
          </p:nvSpPr>
          <p:spPr>
            <a:xfrm>
              <a:off x="5203421" y="10511888"/>
              <a:ext cx="1551008" cy="124801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2" name="Shape 225"/>
            <p:cNvSpPr/>
            <p:nvPr/>
          </p:nvSpPr>
          <p:spPr>
            <a:xfrm>
              <a:off x="5117920" y="10587431"/>
              <a:ext cx="11164596" cy="1247342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786760" y="19073523"/>
            <a:ext cx="18835216" cy="10419532"/>
            <a:chOff x="23786760" y="19073523"/>
            <a:chExt cx="18835216" cy="10419532"/>
          </a:xfrm>
        </p:grpSpPr>
        <p:sp>
          <p:nvSpPr>
            <p:cNvPr id="61" name="Shape 61"/>
            <p:cNvSpPr/>
            <p:nvPr/>
          </p:nvSpPr>
          <p:spPr>
            <a:xfrm>
              <a:off x="39774891" y="19073523"/>
              <a:ext cx="2847085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Basic Probability,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7383451" y="26981210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2109572" y="24234379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>
                  <a:solidFill>
                    <a:srgbClr val="FFFFFF"/>
                  </a:solidFill>
                </a:rPr>
                <a:t>Rodenburg</a:t>
              </a:r>
              <a:r>
                <a:rPr lang="en-US" sz="28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7378110" y="247887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793654" y="270632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7405046" y="26625130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786760" y="22559623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6135059" y="24462641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7642484" y="20644971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793654" y="24659708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3137241" y="27064393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303047" y="21401681"/>
              <a:ext cx="3763462" cy="2517547"/>
              <a:chOff x="35388312" y="21371677"/>
              <a:chExt cx="3763461" cy="2517547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388312" y="21658575"/>
                <a:ext cx="3523321" cy="223064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7653801" y="2137167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dirty="0" smtClean="0"/>
                  <a:t>L&amp;C</a:t>
                </a:r>
                <a:endParaRPr sz="3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1202528" y="20455019"/>
              <a:ext cx="3634326" cy="2465686"/>
              <a:chOff x="39087856" y="26810225"/>
              <a:chExt cx="3634326" cy="2465686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9087856" y="27112784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1224210" y="2681022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L&amp;C</a:t>
                </a:r>
                <a:endParaRPr sz="3400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956404" y="10360252"/>
            <a:ext cx="14815112" cy="9730023"/>
            <a:chOff x="11956404" y="10360252"/>
            <a:chExt cx="14815112" cy="973002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4501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460631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421161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768106" y="11550943"/>
              <a:ext cx="4003410" cy="2744414"/>
              <a:chOff x="25090706" y="11340916"/>
              <a:chExt cx="4003410" cy="2744414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090706" y="11655508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-FGW] Structures for Semantics (</a:t>
                </a:r>
                <a:r>
                  <a:rPr lang="en-US" sz="2800" dirty="0" err="1"/>
                  <a:t>Aloni</a:t>
                </a:r>
                <a:r>
                  <a:rPr lang="en-US" sz="2800" dirty="0"/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6644980" y="11340916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403871" y="10360252"/>
              <a:ext cx="3768689" cy="2757031"/>
              <a:chOff x="17248319" y="10221067"/>
              <a:chExt cx="3768688" cy="303270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439944" y="10470961"/>
                <a:ext cx="3405438" cy="278280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19035" y="102210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248319" y="1022298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956404" y="10375666"/>
              <a:ext cx="3457391" cy="2725061"/>
              <a:chOff x="3219318" y="4950451"/>
              <a:chExt cx="3457391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19318" y="5245690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5178737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615446" y="18129428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39113" y="8501575"/>
            <a:ext cx="7531810" cy="8166724"/>
            <a:chOff x="2339113" y="8501575"/>
            <a:chExt cx="7531810" cy="8166724"/>
          </a:xfrm>
        </p:grpSpPr>
        <p:sp>
          <p:nvSpPr>
            <p:cNvPr id="103" name="Shape 103"/>
            <p:cNvSpPr/>
            <p:nvPr/>
          </p:nvSpPr>
          <p:spPr>
            <a:xfrm>
              <a:off x="6054945" y="1423847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857744" y="1071707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39113" y="8501575"/>
              <a:ext cx="2878899" cy="2263429"/>
              <a:chOff x="21937680" y="-548646"/>
              <a:chExt cx="2878899" cy="2263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1937680" y="-173080"/>
                <a:ext cx="2778807" cy="188786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>
                    <a:solidFill>
                      <a:srgbClr val="FFFFFF"/>
                    </a:solidFill>
                  </a:rPr>
                  <a:t>[MoL-FNWI] Basic Logic (</a:t>
                </a:r>
                <a:r>
                  <a:rPr lang="en-US" sz="2800" dirty="0" err="1">
                    <a:solidFill>
                      <a:srgbClr val="FFFFFF"/>
                    </a:solidFill>
                  </a:rPr>
                  <a:t>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3318607" y="-5486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 smtClean="0"/>
                  <a:t>some</a:t>
                </a:r>
                <a:endParaRPr sz="3400" dirty="0"/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3608998" y="25762839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3834982" y="21551956"/>
            <a:ext cx="1311234" cy="11969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113418" y="20804483"/>
            <a:ext cx="1526377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98527" y="1810341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Cognition</a:t>
            </a:r>
            <a:endParaRPr sz="4000" dirty="0"/>
          </a:p>
        </p:txBody>
      </p:sp>
      <p:sp>
        <p:nvSpPr>
          <p:cNvPr id="107" name="Shape 228"/>
          <p:cNvSpPr/>
          <p:nvPr/>
        </p:nvSpPr>
        <p:spPr>
          <a:xfrm>
            <a:off x="3018273" y="637078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Philosophical Logic</a:t>
            </a:r>
            <a:endParaRPr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523912" y="538901"/>
            <a:ext cx="20237400" cy="8851890"/>
            <a:chOff x="6523912" y="538901"/>
            <a:chExt cx="20237400" cy="8851890"/>
          </a:xfrm>
        </p:grpSpPr>
        <p:sp>
          <p:nvSpPr>
            <p:cNvPr id="73" name="Shape 73"/>
            <p:cNvSpPr/>
            <p:nvPr/>
          </p:nvSpPr>
          <p:spPr>
            <a:xfrm>
              <a:off x="17461170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Sept-Dec [MoL-FGW] Rationality, Cognition and Reasoning (vLambalgen) [12EC]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23867229" y="3398339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881498" y="538901"/>
              <a:ext cx="2778806" cy="24046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13773524" y="3931918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628440" y="2936809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092141" y="372611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523912" y="684036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7226705" y="97607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918765" y="5763293"/>
              <a:ext cx="3013179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548646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569825" y="69609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603272" y="69609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239884" y="97607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1565" y="3405897"/>
            <a:ext cx="3578034" cy="2355834"/>
            <a:chOff x="641565" y="3405897"/>
            <a:chExt cx="3578034" cy="2355834"/>
          </a:xfrm>
        </p:grpSpPr>
        <p:sp>
          <p:nvSpPr>
            <p:cNvPr id="49" name="Shape 49"/>
            <p:cNvSpPr/>
            <p:nvPr/>
          </p:nvSpPr>
          <p:spPr>
            <a:xfrm>
              <a:off x="641565" y="3691788"/>
              <a:ext cx="3232741" cy="20699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>
                  <a:solidFill>
                    <a:srgbClr val="FFFFFF"/>
                  </a:solidFill>
                </a:rPr>
                <a:t>Sept-Dec: </a:t>
              </a:r>
              <a:br>
                <a:rPr lang="en-US" sz="2800" dirty="0">
                  <a:solidFill>
                    <a:srgbClr val="FFFFFF"/>
                  </a:solidFill>
                </a:rPr>
              </a:br>
              <a:r>
                <a:rPr lang="en-US" sz="2800" dirty="0">
                  <a:solidFill>
                    <a:srgbClr val="FFFFFF"/>
                  </a:solidFill>
                </a:rPr>
                <a:t>Logic, Language and Computation (Aloni) 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721627" y="340589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400" dirty="0" smtClean="0"/>
                <a:t>all</a:t>
              </a:r>
              <a:endParaRPr sz="3400" dirty="0"/>
            </a:p>
          </p:txBody>
        </p:sp>
      </p:grpSp>
      <p:sp>
        <p:nvSpPr>
          <p:cNvPr id="113" name="Shape 228"/>
          <p:cNvSpPr/>
          <p:nvPr/>
        </p:nvSpPr>
        <p:spPr>
          <a:xfrm>
            <a:off x="4896573" y="-239073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Philosophy</a:t>
            </a:r>
            <a:endParaRPr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2403" y="18416630"/>
            <a:ext cx="19560034" cy="10589394"/>
            <a:chOff x="702403" y="18416630"/>
            <a:chExt cx="19560034" cy="10589394"/>
          </a:xfrm>
        </p:grpSpPr>
        <p:sp>
          <p:nvSpPr>
            <p:cNvPr id="52" name="Shape 52"/>
            <p:cNvSpPr/>
            <p:nvPr/>
          </p:nvSpPr>
          <p:spPr>
            <a:xfrm>
              <a:off x="908295" y="18416630"/>
              <a:ext cx="3071552" cy="287596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Sep-Dec: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800965" y="193957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249258" y="26576203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39202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30149" y="2657620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146217" y="23060858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2925656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6552330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790329" y="26127692"/>
              <a:ext cx="3314496" cy="2757395"/>
              <a:chOff x="5027225" y="22551825"/>
              <a:chExt cx="3314497" cy="2757395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027225" y="22879398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821323" y="2255182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968020" y="26256569"/>
              <a:ext cx="3314496" cy="2749455"/>
              <a:chOff x="5027225" y="25272723"/>
              <a:chExt cx="3314497" cy="274945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27225" y="25592356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781619" y="2527272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2403" y="22911801"/>
              <a:ext cx="3181920" cy="2684498"/>
              <a:chOff x="702403" y="21387873"/>
              <a:chExt cx="3181920" cy="2684498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702403" y="2164254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2386351" y="2138787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4625268" y="18471918"/>
              <a:ext cx="4375667" cy="2074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dirty="0" smtClean="0"/>
                <a:t>Semantics &amp; Pragmatics</a:t>
              </a:r>
              <a:endParaRPr sz="40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88" y="19308"/>
            <a:ext cx="2624312" cy="2624312"/>
          </a:xfrm>
          <a:prstGeom prst="rect">
            <a:avLst/>
          </a:prstGeom>
        </p:spPr>
      </p:pic>
      <p:sp>
        <p:nvSpPr>
          <p:cNvPr id="123" name="Shape 248"/>
          <p:cNvSpPr/>
          <p:nvPr/>
        </p:nvSpPr>
        <p:spPr>
          <a:xfrm>
            <a:off x="42079688" y="9528083"/>
            <a:ext cx="324225" cy="932055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547848" y="16205199"/>
            <a:ext cx="334037" cy="272049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48"/>
          <p:cNvSpPr/>
          <p:nvPr/>
        </p:nvSpPr>
        <p:spPr>
          <a:xfrm flipV="1">
            <a:off x="40701460" y="9509735"/>
            <a:ext cx="0" cy="85051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339373" y="6803526"/>
            <a:ext cx="12842426" cy="12336678"/>
            <a:chOff x="29339373" y="6803526"/>
            <a:chExt cx="12842426" cy="12336678"/>
          </a:xfrm>
        </p:grpSpPr>
        <p:sp>
          <p:nvSpPr>
            <p:cNvPr id="82" name="Shape 82"/>
            <p:cNvSpPr/>
            <p:nvPr/>
          </p:nvSpPr>
          <p:spPr>
            <a:xfrm>
              <a:off x="34243241" y="17095390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168620" y="69184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339373" y="13713222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Semantics and Grammar 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803526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339373" y="1073461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30301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998950" y="994247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98090" y="163806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252341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066509" y="1350968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9168622" y="10360253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521119" y="33596388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621610" y="2377106"/>
            <a:ext cx="4000366" cy="2398093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Courses of Tracks: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L&amp;P: Logic &amp; Philosophy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L&amp;L: Logic &amp; Language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L&amp;C: Logic &amp; Computation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L&amp;M: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525740" y="1137340"/>
            <a:ext cx="781101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smtClean="0"/>
              <a:t>v0.6: </a:t>
            </a: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cschaffner</a:t>
            </a:r>
            <a:r>
              <a:rPr lang="en-US" sz="2000" dirty="0"/>
              <a:t>/</a:t>
            </a:r>
            <a:r>
              <a:rPr lang="en-US" sz="2000" dirty="0" err="1"/>
              <a:t>MoLOverviewPoster</a:t>
            </a:r>
            <a:r>
              <a:rPr lang="en-US" sz="2000" dirty="0"/>
              <a:t> </a:t>
            </a:r>
          </a:p>
        </p:txBody>
      </p:sp>
      <p:sp>
        <p:nvSpPr>
          <p:cNvPr id="173" name="Shape 248"/>
          <p:cNvSpPr/>
          <p:nvPr/>
        </p:nvSpPr>
        <p:spPr>
          <a:xfrm flipV="1">
            <a:off x="21593837" y="14089418"/>
            <a:ext cx="1105619" cy="94495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473695" y="17621399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796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cp:lastModifiedBy>Christian Schaffner</cp:lastModifiedBy>
  <cp:revision>79</cp:revision>
  <cp:lastPrinted>2015-08-26T07:55:11Z</cp:lastPrinted>
  <dcterms:modified xsi:type="dcterms:W3CDTF">2015-08-26T07:55:12Z</dcterms:modified>
</cp:coreProperties>
</file>