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39" d="100"/>
          <a:sy n="39" d="100"/>
        </p:scale>
        <p:origin x="1360" y="-56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74336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</a:t>
            </a:r>
            <a:r>
              <a:rPr lang="en-US" sz="2900"/>
              <a:t>, Hermeneutics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1: 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(TBA)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Hengeveld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,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Ruijgrok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6129" y="4685258"/>
            <a:ext cx="7975622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12 June 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 (i</a:t>
            </a:r>
            <a:r>
              <a:rPr lang="en-US" sz="2900" dirty="0">
                <a:latin typeface="Calibri"/>
                <a:cs typeface="Calibri"/>
              </a:rPr>
              <a:t>n June):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Knowledge Representation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(de </a:t>
            </a:r>
            <a:r>
              <a:rPr lang="en-US" sz="2900" dirty="0" err="1">
                <a:latin typeface="Calibri"/>
                <a:cs typeface="Calibri"/>
              </a:rPr>
              <a:t>Haan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14069749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Data-driven History of Ideas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63822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Advanced Neural and Cognitive Modelling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6358</TotalTime>
  <Words>1078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302</cp:revision>
  <cp:lastPrinted>2020-06-12T21:18:31Z</cp:lastPrinted>
  <dcterms:modified xsi:type="dcterms:W3CDTF">2020-06-12T21:20:23Z</dcterms:modified>
</cp:coreProperties>
</file>