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648450" cy="9774238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00CC5C"/>
    <a:srgbClr val="FF9900"/>
    <a:srgbClr val="9429FF"/>
    <a:srgbClr val="61D6FF"/>
    <a:srgbClr val="FF0000"/>
    <a:srgbClr val="FFFF00"/>
    <a:srgbClr val="FFBD5B"/>
    <a:srgbClr val="858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21" d="100"/>
          <a:sy n="21" d="100"/>
        </p:scale>
        <p:origin x="-1520" y="-192"/>
      </p:cViewPr>
      <p:guideLst>
        <p:guide orient="horz" pos="10583"/>
        <p:guide pos="7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cschaffner/MoLOverviewPoste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29" y="163685"/>
            <a:ext cx="41869737" cy="29802014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122042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6" y="2555249"/>
              <a:ext cx="21329322" cy="13435575"/>
            </a:xfrm>
            <a:prstGeom prst="corner">
              <a:avLst>
                <a:gd name="adj1" fmla="val 52163"/>
                <a:gd name="adj2" fmla="val 7601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300993" y="6256422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371545" y="22368505"/>
            <a:ext cx="1082680" cy="200351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633375" y="21648207"/>
            <a:ext cx="708381" cy="4772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014340" y="20984855"/>
            <a:ext cx="4937770" cy="15022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40750534" y="22655875"/>
            <a:ext cx="399589" cy="3991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053263" y="22246677"/>
            <a:ext cx="3909346" cy="4682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3" y="4595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19" y="163684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6"/>
            <a:ext cx="3563025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Mathematical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sp>
        <p:nvSpPr>
          <p:cNvPr id="141" name="Shape 228"/>
          <p:cNvSpPr/>
          <p:nvPr/>
        </p:nvSpPr>
        <p:spPr>
          <a:xfrm>
            <a:off x="26824069" y="20961700"/>
            <a:ext cx="6983034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Theoretical Computer Science</a:t>
            </a:r>
            <a:endParaRPr sz="40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6"/>
            <a:ext cx="3866685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b="1" dirty="0" smtClean="0"/>
              <a:t>Computational</a:t>
            </a:r>
            <a:r>
              <a:rPr lang="en-US" sz="4000" dirty="0" smtClean="0"/>
              <a:t> </a:t>
            </a:r>
            <a:r>
              <a:rPr lang="en-US" sz="4000" b="1" dirty="0" smtClean="0"/>
              <a:t>Linguistics</a:t>
            </a:r>
            <a:r>
              <a:rPr lang="en-US" sz="4000" dirty="0" smtClean="0"/>
              <a:t> / </a:t>
            </a:r>
            <a:r>
              <a:rPr lang="en-US" sz="4000" b="1" dirty="0" smtClean="0"/>
              <a:t>AI</a:t>
            </a:r>
            <a:endParaRPr sz="4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0" y="18977270"/>
            <a:ext cx="19852567" cy="10644553"/>
            <a:chOff x="23107094" y="18881018"/>
            <a:chExt cx="19852567" cy="10644553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577749" y="18881018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</a:t>
              </a:r>
              <a:r>
                <a:rPr lang="en-US" sz="2800" dirty="0" smtClean="0">
                  <a:solidFill>
                    <a:srgbClr val="FFFFFF"/>
                  </a:solidFill>
                </a:rPr>
                <a:t>Basic Probability</a:t>
              </a:r>
              <a:r>
                <a:rPr lang="en-US" sz="2800" dirty="0">
                  <a:solidFill>
                    <a:srgbClr val="FFFFFF"/>
                  </a:solidFill>
                </a:rPr>
                <a:t>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912397" y="26633405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Rodenburg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6912397" y="23630460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66509" y="26729543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382564" y="24452854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2940796" y="25234160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38094" y="27316641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57954" y="21377532"/>
              <a:ext cx="3243920" cy="2304682"/>
              <a:chOff x="35643220" y="21347528"/>
              <a:chExt cx="3243919" cy="230468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643220" y="21642815"/>
                <a:ext cx="3243919" cy="200939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597052" y="2134752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b="1" dirty="0" smtClean="0"/>
                  <a:t>L&amp;C</a:t>
                </a:r>
                <a:endParaRPr sz="34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0976658" y="22104801"/>
              <a:ext cx="3470816" cy="2512227"/>
              <a:chOff x="38861986" y="28460007"/>
              <a:chExt cx="3470816" cy="2512227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8861986" y="28809107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39918656" y="2846000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L&amp;C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18"/>
            <a:ext cx="13900896" cy="9840733"/>
            <a:chOff x="12031048" y="10375666"/>
            <a:chExt cx="13900896" cy="984073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1293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586755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551788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18765" y="11601135"/>
              <a:ext cx="3013179" cy="2712883"/>
              <a:chOff x="25241365" y="11391108"/>
              <a:chExt cx="3013179" cy="271288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241365" y="1167416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 smtClean="0"/>
                  <a:t>-FGW] Structures for Semantics (</a:t>
                </a:r>
                <a:r>
                  <a:rPr lang="en-US" sz="2800" dirty="0" err="1" smtClean="0"/>
                  <a:t>Aloni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529434" y="11391108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L&amp;L</a:t>
                </a:r>
                <a:endParaRPr sz="34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4"/>
              <a:ext cx="3611034" cy="2669857"/>
              <a:chOff x="17473539" y="10282648"/>
              <a:chExt cx="3611033" cy="293681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74849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L&amp;L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L&amp;P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L&amp;P</a:t>
                </a:r>
                <a:endParaRPr sz="34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2" y="18225680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4" y="8576768"/>
            <a:ext cx="7369201" cy="8173775"/>
            <a:chOff x="2442088" y="8480516"/>
            <a:chExt cx="7369201" cy="8173775"/>
          </a:xfrm>
        </p:grpSpPr>
        <p:sp>
          <p:nvSpPr>
            <p:cNvPr id="103" name="Shape 103"/>
            <p:cNvSpPr/>
            <p:nvPr/>
          </p:nvSpPr>
          <p:spPr>
            <a:xfrm>
              <a:off x="4663438" y="142244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>
                    <a:solidFill>
                      <a:srgbClr val="FFFFFF"/>
                    </a:solidFill>
                  </a:rPr>
                  <a:t>MoL-FNWI] Basic Logic (Incurvati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 smtClean="0">
                    <a:solidFill>
                      <a:schemeClr val="bg1"/>
                    </a:solidFill>
                  </a:rPr>
                  <a:t>some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39" y="25859091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3" y="21473783"/>
            <a:ext cx="1523513" cy="158933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953821" y="20071774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0" y="2397442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Cognition</a:t>
            </a:r>
            <a:endParaRPr sz="4000" b="1" dirty="0"/>
          </a:p>
        </p:txBody>
      </p:sp>
      <p:sp>
        <p:nvSpPr>
          <p:cNvPr id="107" name="Shape 228"/>
          <p:cNvSpPr/>
          <p:nvPr/>
        </p:nvSpPr>
        <p:spPr>
          <a:xfrm>
            <a:off x="1950838" y="648893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Philosophical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13866" y="424708"/>
            <a:ext cx="20086501" cy="9067855"/>
            <a:chOff x="6747000" y="328456"/>
            <a:chExt cx="20086501" cy="9067855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>
                  <a:solidFill>
                    <a:srgbClr val="FFFFFF"/>
                  </a:solidFill>
                </a:rPr>
                <a:t>MoL-FGW] Rationality, Cognition and Reasoning (</a:t>
              </a:r>
              <a:r>
                <a:rPr lang="en-US" sz="2800" dirty="0" err="1">
                  <a:solidFill>
                    <a:srgbClr val="FFFFFF"/>
                  </a:solidFill>
                </a:rPr>
                <a:t>vLambalgen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3939418" y="3085520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91071" y="1050292"/>
              <a:ext cx="3013179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21153" y="3012172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504221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846577" y="5763293"/>
              <a:ext cx="2756622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47000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135341" y="688943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994692" y="69482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3541463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508831" y="2892273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0" algn="ctr"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Sept-Dec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1463782" y="2676558"/>
            <a:ext cx="1497972" cy="1204325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18878384" y="424708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Philosophy</a:t>
            </a:r>
            <a:endParaRPr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7" y="18131056"/>
            <a:ext cx="19654358" cy="11068406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800" dirty="0" smtClean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Sep-Dec</a:t>
              </a:r>
              <a:r>
                <a:rPr lang="en-US" sz="2800" dirty="0">
                  <a:solidFill>
                    <a:srgbClr val="FFFFFF"/>
                  </a:solidFill>
                </a:rPr>
                <a:t>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6103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15507" y="2312392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094429" y="2315545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b="1" dirty="0" smtClean="0"/>
                <a:t>Semantics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&amp;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Pragmatics</a:t>
              </a:r>
              <a:endParaRPr sz="4000" b="1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254" y="115560"/>
            <a:ext cx="2624312" cy="2624312"/>
          </a:xfrm>
          <a:prstGeom prst="rect">
            <a:avLst/>
          </a:prstGeom>
        </p:spPr>
      </p:pic>
      <p:sp>
        <p:nvSpPr>
          <p:cNvPr id="123" name="Shape 248"/>
          <p:cNvSpPr/>
          <p:nvPr/>
        </p:nvSpPr>
        <p:spPr>
          <a:xfrm>
            <a:off x="41749032" y="9624336"/>
            <a:ext cx="0" cy="904041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100173" y="15349874"/>
            <a:ext cx="49949" cy="34183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121821" y="6242935"/>
            <a:ext cx="12875212" cy="12936471"/>
            <a:chOff x="29554955" y="6109844"/>
            <a:chExt cx="12875212" cy="12936471"/>
          </a:xfrm>
        </p:grpSpPr>
        <p:sp>
          <p:nvSpPr>
            <p:cNvPr id="82" name="Shape 82"/>
            <p:cNvSpPr/>
            <p:nvPr/>
          </p:nvSpPr>
          <p:spPr>
            <a:xfrm>
              <a:off x="34274772" y="17158452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554955" y="13544626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 smtClean="0"/>
                <a:t>] </a:t>
              </a:r>
              <a:r>
                <a:rPr lang="en-US" sz="2800" dirty="0"/>
                <a:t>Semantics </a:t>
              </a:r>
              <a:r>
                <a:rPr lang="en-US" sz="2800" dirty="0" smtClean="0"/>
                <a:t>and Grammar </a:t>
              </a:r>
              <a:r>
                <a:rPr lang="en-US" sz="2800" dirty="0"/>
                <a:t>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586487" y="1058381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258867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66559" y="161469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1521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5" y="33692640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1" y="2742059"/>
            <a:ext cx="4110918" cy="2093608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Courses </a:t>
            </a:r>
            <a:r>
              <a:rPr lang="en-US" sz="2400" dirty="0">
                <a:latin typeface="Calibri"/>
                <a:ea typeface="Calibri"/>
                <a:cs typeface="Calibri"/>
              </a:rPr>
              <a:t>of Tracks: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L&amp;P</a:t>
            </a:r>
            <a:r>
              <a:rPr lang="en-US" sz="2400" b="1" dirty="0" smtClean="0">
                <a:latin typeface="Calibri"/>
                <a:ea typeface="Calibri"/>
                <a:cs typeface="Calibri"/>
              </a:rPr>
              <a:t>: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Philosophy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L&amp;L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Language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L&amp;C: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Computation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L&amp;M: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2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 smtClean="0"/>
              <a:t>  </a:t>
            </a:r>
            <a:r>
              <a:rPr lang="en-US" sz="2000" smtClean="0"/>
              <a:t> v2.0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://github.com/cschaffner/</a:t>
            </a:r>
            <a:r>
              <a:rPr lang="en-US" sz="2000" dirty="0" smtClean="0">
                <a:hlinkClick r:id="rId4"/>
              </a:rPr>
              <a:t>MoLOverviewPoster</a:t>
            </a:r>
            <a:r>
              <a:rPr lang="en-US" sz="2000" dirty="0" smtClean="0"/>
              <a:t> , suggestions and comments are welcome! </a:t>
            </a:r>
            <a:endParaRPr lang="en-US" sz="2000" dirty="0"/>
          </a:p>
        </p:txBody>
      </p:sp>
      <p:sp>
        <p:nvSpPr>
          <p:cNvPr id="173" name="Shape 248"/>
          <p:cNvSpPr/>
          <p:nvPr/>
        </p:nvSpPr>
        <p:spPr>
          <a:xfrm flipV="1">
            <a:off x="21367102" y="14358742"/>
            <a:ext cx="1118530" cy="76361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1" y="17948700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4" y="17963485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>
                <a:solidFill>
                  <a:schemeClr val="bg1"/>
                </a:solidFill>
              </a:rPr>
              <a:t>L&amp;M</a:t>
            </a:r>
            <a:endParaRPr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801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130</cp:revision>
  <cp:lastPrinted>2015-09-21T19:19:25Z</cp:lastPrinted>
  <dcterms:modified xsi:type="dcterms:W3CDTF">2015-09-21T19:21:11Z</dcterms:modified>
</cp:coreProperties>
</file>