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312" y="856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676722"/>
            <a:chOff x="1132722" y="281817"/>
            <a:chExt cx="42310996" cy="29676721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2020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2020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2021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2020/21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Schlöder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Semantics and Philosophy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(Dekker, </a:t>
            </a:r>
            <a:r>
              <a:rPr lang="en-US" sz="2900" dirty="0" err="1">
                <a:latin typeface="Calibri" charset="0"/>
                <a:cs typeface="Calibri" charset="0"/>
              </a:rPr>
              <a:t>Aloni</a:t>
            </a:r>
            <a:r>
              <a:rPr lang="en-US" sz="2900" dirty="0"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Radical Interpretation, </a:t>
            </a:r>
            <a:r>
              <a:rPr lang="en-US" sz="2900" dirty="0" err="1"/>
              <a:t>Hemeneutics</a:t>
            </a:r>
            <a:r>
              <a:rPr lang="en-US" sz="2900" dirty="0"/>
              <a:t>, Practice Theory (</a:t>
            </a:r>
            <a:r>
              <a:rPr lang="en-US" sz="2900" dirty="0" err="1"/>
              <a:t>Stokhof</a:t>
            </a:r>
            <a:r>
              <a:rPr lang="en-US" sz="2900" dirty="0"/>
              <a:t>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</a:t>
            </a:r>
            <a:r>
              <a:rPr lang="en-US" sz="2900" dirty="0" err="1">
                <a:solidFill>
                  <a:schemeClr val="lt1"/>
                </a:solidFill>
              </a:rPr>
              <a:t>Baeten</a:t>
            </a:r>
            <a:r>
              <a:rPr lang="en-US" sz="29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, </a:t>
            </a:r>
            <a:r>
              <a:rPr lang="en-US" sz="2900" dirty="0" err="1"/>
              <a:t>Galeotti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1: 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/>
                <a:t>(TBA)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2: 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>
                <a:solidFill>
                  <a:schemeClr val="lt1"/>
                </a:solidFill>
                <a:latin typeface="Calibri" charset="0"/>
                <a:cs typeface="Calibri" charset="0"/>
              </a:rPr>
              <a:t>1: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 </a:t>
            </a:r>
            <a:r>
              <a:rPr lang="en-US" sz="2900">
                <a:solidFill>
                  <a:schemeClr val="lt1"/>
                </a:solidFill>
                <a:latin typeface="Calibri" charset="0"/>
                <a:cs typeface="Calibri" charset="0"/>
              </a:rPr>
              <a:t>and Semantics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</a:t>
            </a:r>
            <a:br>
              <a:rPr lang="en-US" sz="290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>
                <a:solidFill>
                  <a:schemeClr val="lt1"/>
                </a:solidFill>
                <a:latin typeface="Calibri" charset="0"/>
                <a:cs typeface="Calibri" charset="0"/>
              </a:rPr>
              <a:t>(Hengeveld, TBC)</a:t>
            </a:r>
            <a:endParaRPr lang="en-US" sz="2900" dirty="0">
              <a:solidFill>
                <a:schemeClr val="lt1"/>
              </a:solidFill>
              <a:latin typeface="Calibri" charset="0"/>
              <a:cs typeface="Calibri" charset="0"/>
            </a:endParaRP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Koolen</a:t>
            </a:r>
            <a:r>
              <a:rPr lang="en-US" sz="2900" dirty="0"/>
              <a:t>, </a:t>
            </a:r>
            <a:r>
              <a:rPr lang="en-US" sz="2900" dirty="0" err="1"/>
              <a:t>Grünwald</a:t>
            </a:r>
            <a:r>
              <a:rPr lang="en-US" sz="2900" dirty="0"/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-FGW]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Assadian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2020/21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12 June 2020: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6</a:t>
            </a:r>
            <a:r>
              <a:rPr lang="en-US" sz="2900" dirty="0">
                <a:latin typeface="Calibri"/>
                <a:cs typeface="Calibri"/>
              </a:rPr>
              <a:t>: </a:t>
            </a: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>
                <a:latin typeface="Calibri"/>
                <a:cs typeface="Calibri"/>
              </a:rPr>
              <a:t>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14069749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Data-driven History of Ideas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6043</TotalTime>
  <Words>1087</Words>
  <Application>Microsoft Macintosh PowerPoint</Application>
  <PresentationFormat>Custom</PresentationFormat>
  <Paragraphs>133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299</cp:revision>
  <cp:lastPrinted>2019-08-29T16:16:58Z</cp:lastPrinted>
  <dcterms:modified xsi:type="dcterms:W3CDTF">2020-06-12T04:33:41Z</dcterms:modified>
</cp:coreProperties>
</file>