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72" d="100"/>
          <a:sy n="72" d="100"/>
        </p:scale>
        <p:origin x="144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MScB&amp;CS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Zuidema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2: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1: 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Ruijgrok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20 June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673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289</cp:revision>
  <cp:lastPrinted>2019-05-22T07:00:35Z</cp:lastPrinted>
  <dcterms:modified xsi:type="dcterms:W3CDTF">2019-06-20T08:58:28Z</dcterms:modified>
</cp:coreProperties>
</file>