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792" y="26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8" y="18225679"/>
            <a:ext cx="11974143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6" name="Shape 166"/>
          <p:cNvSpPr/>
          <p:nvPr/>
        </p:nvSpPr>
        <p:spPr>
          <a:xfrm>
            <a:off x="30622761" y="13216708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MScB&amp;CS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] Cognitive Models of Language and Music 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(Lentz)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27064299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Zuidema</a:t>
            </a:r>
            <a:r>
              <a:rPr lang="en-US" sz="2900" dirty="0"/>
              <a:t>, </a:t>
            </a:r>
            <a:r>
              <a:rPr lang="en-US" sz="2900" dirty="0" err="1"/>
              <a:t>coord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854391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1091852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231279"/>
            <a:ext cx="3276000" cy="2609466"/>
            <a:chOff x="35156122" y="21757557"/>
            <a:chExt cx="3632244" cy="2609466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75755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097082"/>
            <a:ext cx="3276000" cy="2748468"/>
            <a:chOff x="43340423" y="30726529"/>
            <a:chExt cx="3479308" cy="2748468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53493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1091852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10 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tx1"/>
                </a:solidFill>
              </a:rPr>
              <a:t>L&amp;M</a:t>
            </a:r>
            <a:endParaRPr sz="3300" b="1" dirty="0">
              <a:solidFill>
                <a:schemeClr val="tx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548</Words>
  <Application>Microsoft Macintosh PowerPoint</Application>
  <PresentationFormat>Custom</PresentationFormat>
  <Paragraphs>129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274</cp:revision>
  <cp:lastPrinted>2018-08-29T03:08:46Z</cp:lastPrinted>
  <dcterms:modified xsi:type="dcterms:W3CDTF">2019-05-10T12:00:52Z</dcterms:modified>
</cp:coreProperties>
</file>