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56" d="100"/>
          <a:sy n="56" d="100"/>
        </p:scale>
        <p:origin x="-1024" y="-20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2" y="9976140"/>
              <a:ext cx="22945172" cy="14148692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164595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2018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2018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2019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2019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2900" dirty="0" err="1">
                <a:latin typeface="Calibri" charset="0"/>
                <a:cs typeface="Calibri" charset="0"/>
              </a:rPr>
              <a:t>Dotlacil</a:t>
            </a:r>
            <a:r>
              <a:rPr lang="en-US" sz="2900" dirty="0">
                <a:latin typeface="Calibri" charset="0"/>
                <a:cs typeface="Calibri" charset="0"/>
              </a:rPr>
              <a:t>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82" name="Shape 82"/>
          <p:cNvSpPr/>
          <p:nvPr/>
        </p:nvSpPr>
        <p:spPr>
          <a:xfrm>
            <a:off x="38409413" y="15860807"/>
            <a:ext cx="3829095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Seminar Combining Symbolic and Statistical Methods in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Harmelen</a:t>
            </a:r>
            <a:r>
              <a:rPr lang="en-US" sz="2900" dirty="0"/>
              <a:t>)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Logical Methods in Cognitive Science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Szymanik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66" name="Shape 166"/>
          <p:cNvSpPr/>
          <p:nvPr/>
        </p:nvSpPr>
        <p:spPr>
          <a:xfrm>
            <a:off x="30522548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Cognitive Models of Language and Music </a:t>
            </a:r>
          </a:p>
          <a:p>
            <a:pPr lvl="0" algn="ctr">
              <a:defRPr sz="1800"/>
            </a:pPr>
            <a:r>
              <a:rPr lang="en-US" sz="2900" dirty="0"/>
              <a:t>(Lentz)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27064299" y="13218039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Comp Semantics and Pragmatics (Fernandez)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8835849" y="1320225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Statistical Methods for Natural Language Semantics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(Sima'an)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[MoL-FGW] Rationality, Cognition and Reasoning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Lambalgen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Ontology: Philosophical Perspectives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Cremers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515371" y="27173194"/>
            <a:ext cx="3420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0522548" y="21811674"/>
            <a:ext cx="3276000" cy="2232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63186" y="2441074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481335" y="24289155"/>
            <a:ext cx="3420000" cy="2579668"/>
            <a:chOff x="34965653" y="21815433"/>
            <a:chExt cx="3632244" cy="2579668"/>
          </a:xfrm>
        </p:grpSpPr>
        <p:sp>
          <p:nvSpPr>
            <p:cNvPr id="97" name="Shape 97"/>
            <p:cNvSpPr/>
            <p:nvPr/>
          </p:nvSpPr>
          <p:spPr>
            <a:xfrm>
              <a:off x="34965653" y="21965101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041663" y="218154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15371" y="24097082"/>
            <a:ext cx="3420000" cy="2748468"/>
            <a:chOff x="43340423" y="30726529"/>
            <a:chExt cx="3632245" cy="2748468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632245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,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Torenvliet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088010" y="3072652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7908108" y="26653874"/>
            <a:ext cx="3204000" cy="2376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Galeotti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632135" y="23177217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E8667-6BCB-014F-BF9B-7BA7401A7E24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3622607" y="23125777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3622607" y="23304936"/>
              <a:ext cx="32724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latin typeface="Calibri"/>
                <a:cs typeface="Calibri"/>
              </a:endParaRPr>
            </a:p>
            <a:p>
              <a:pPr algn="ctr"/>
              <a:r>
                <a:rPr lang="en-US" sz="2900" dirty="0">
                  <a:latin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cs typeface="Calibri"/>
                </a:rPr>
                <a:t>MastMath</a:t>
              </a:r>
              <a:r>
                <a:rPr lang="en-US" sz="2900" dirty="0">
                  <a:latin typeface="Calibri"/>
                  <a:cs typeface="Calibri"/>
                </a:rPr>
                <a:t>] 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Model Theory (</a:t>
              </a:r>
              <a:r>
                <a:rPr lang="en-US" sz="2900" dirty="0" err="1">
                  <a:latin typeface="Calibri"/>
                  <a:cs typeface="Calibri"/>
                </a:rPr>
                <a:t>Venema</a:t>
              </a:r>
              <a:r>
                <a:rPr lang="en-US" sz="2900" dirty="0">
                  <a:latin typeface="Calibri"/>
                  <a:cs typeface="Calibri"/>
                </a:rPr>
                <a:t>)</a:t>
              </a:r>
              <a:br>
                <a:rPr lang="en-US" sz="2900" dirty="0">
                  <a:latin typeface="Calibri"/>
                  <a:cs typeface="Calibri"/>
                </a:rPr>
              </a:br>
              <a:r>
                <a:rPr lang="en-US" sz="2900" dirty="0">
                  <a:latin typeface="Calibri"/>
                  <a:cs typeface="Calibri"/>
                </a:rPr>
                <a:t>[8EC]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4513023" y="23125777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2103121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8833A-A0EA-A144-8100-7DF2B2D2AA6B}"/>
              </a:ext>
            </a:extLst>
          </p:cNvPr>
          <p:cNvGrpSpPr/>
          <p:nvPr/>
        </p:nvGrpSpPr>
        <p:grpSpPr>
          <a:xfrm>
            <a:off x="4271061" y="23055851"/>
            <a:ext cx="3276000" cy="2672554"/>
            <a:chOff x="914116" y="22985903"/>
            <a:chExt cx="3276000" cy="2672554"/>
          </a:xfrm>
        </p:grpSpPr>
        <p:sp>
          <p:nvSpPr>
            <p:cNvPr id="162" name="Shape 157"/>
            <p:cNvSpPr/>
            <p:nvPr/>
          </p:nvSpPr>
          <p:spPr>
            <a:xfrm>
              <a:off x="914116" y="2322845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797512" y="2298590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Shape 157"/>
          <p:cNvSpPr/>
          <p:nvPr/>
        </p:nvSpPr>
        <p:spPr>
          <a:xfrm>
            <a:off x="15184241" y="23143253"/>
            <a:ext cx="3671804" cy="249775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MastMath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-Utrecht] Category Theory and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Topos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Oosten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 [8EC]</a:t>
            </a:r>
          </a:p>
          <a:p>
            <a:pPr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2019/20 only</a:t>
            </a:r>
            <a:endParaRPr lang="en-US" sz="2900" dirty="0">
              <a:solidFill>
                <a:schemeClr val="dk1">
                  <a:alpha val="2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209678" y="26653948"/>
            <a:ext cx="3410273" cy="237585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-Utrecht]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</a:t>
            </a:r>
            <a:r>
              <a:rPr lang="en-US" sz="2900" dirty="0" err="1">
                <a:solidFill>
                  <a:srgbClr val="FFFFFF"/>
                </a:solidFill>
              </a:rPr>
              <a:t>Oosten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9653359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Hengeveld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4981797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Aboh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152080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Economic </a:t>
            </a:r>
          </a:p>
          <a:p>
            <a:pPr lvl="0" algn="l">
              <a:defRPr sz="1800"/>
            </a:pPr>
            <a:r>
              <a:rPr lang="en-US" sz="3900" b="1" dirty="0"/>
              <a:t>Theory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34515371" y="18701637"/>
            <a:ext cx="3276000" cy="2268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4515371" y="16268949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21472" y="18715815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8476185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863186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Term Rewriting Systems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Endrullis</a:t>
            </a:r>
            <a:r>
              <a:rPr lang="en-US" sz="2900" dirty="0"/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Logic and Philosophy</a:t>
            </a:r>
            <a:br>
              <a:rPr lang="en-US" sz="2900" dirty="0"/>
            </a:br>
            <a:r>
              <a:rPr lang="en-US" sz="2900" dirty="0"/>
              <a:t>(TBC)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21195857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2018/19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24 August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2018: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</TotalTime>
  <Words>498</Words>
  <Application>Microsoft Macintosh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258</cp:revision>
  <cp:lastPrinted>2018-08-24T19:08:22Z</cp:lastPrinted>
  <dcterms:modified xsi:type="dcterms:W3CDTF">2018-08-24T19:09:43Z</dcterms:modified>
</cp:coreProperties>
</file>