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49" d="100"/>
          <a:sy n="49" d="100"/>
        </p:scale>
        <p:origin x="-2016" y="-1752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542094"/>
            <a:chOff x="1132722" y="281817"/>
            <a:chExt cx="42310996" cy="29542093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949484" y="12329676"/>
              <a:ext cx="11392971" cy="23595497"/>
            </a:xfrm>
            <a:prstGeom prst="corner">
              <a:avLst>
                <a:gd name="adj1" fmla="val 37010"/>
                <a:gd name="adj2" fmla="val 74670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2019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2019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2020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2020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Foundations of Neural and Cognitive Modelling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Semantics and Cognition (</a:t>
            </a:r>
            <a:r>
              <a:rPr lang="en-US" sz="2900" dirty="0" err="1">
                <a:latin typeface="Calibri"/>
                <a:cs typeface="Calibri"/>
              </a:rPr>
              <a:t>Szymanik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Brouwer</a:t>
            </a:r>
            <a:r>
              <a:rPr lang="en-US" sz="2900" dirty="0"/>
              <a:t>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Semantics and Philosophy</a:t>
            </a:r>
            <a:br>
              <a:rPr lang="en-US" sz="2900" dirty="0"/>
            </a:br>
            <a:r>
              <a:rPr lang="en-US" sz="2900" dirty="0"/>
              <a:t>(Dekker, </a:t>
            </a:r>
            <a:r>
              <a:rPr lang="en-US" sz="2900" dirty="0" err="1"/>
              <a:t>Aloni</a:t>
            </a:r>
            <a:r>
              <a:rPr lang="en-US" sz="2900" dirty="0"/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Ontology: Philosophical Perspectives (Schipper)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38394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432400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4854391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31091852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MastMath-UvA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66556" y="23300082"/>
            <a:ext cx="3204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 and </a:t>
            </a: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>
                <a:solidFill>
                  <a:schemeClr val="tx1"/>
                </a:solidFill>
              </a:rPr>
              <a:t>Ruijgrok)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Ruijgrok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1091852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27064299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70538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2019/20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13 May 2019: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MastMath-UvA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52093"/>
            <a:ext cx="0" cy="123380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Symbolic Systems 1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(TBA)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5789</TotalTime>
  <Words>543</Words>
  <Application>Microsoft Macintosh PowerPoint</Application>
  <PresentationFormat>Custom</PresentationFormat>
  <Paragraphs>130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281</cp:revision>
  <cp:lastPrinted>2019-05-13T11:58:49Z</cp:lastPrinted>
  <dcterms:modified xsi:type="dcterms:W3CDTF">2019-05-13T13:11:21Z</dcterms:modified>
</cp:coreProperties>
</file>