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2016" y="20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676722"/>
            <a:chOff x="1132722" y="281817"/>
            <a:chExt cx="42310996" cy="29676721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>
                <a:solidFill>
                  <a:schemeClr val="tx1"/>
                </a:solidFill>
              </a:rPr>
              <a:t>Ruijgrok)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Ruijgrok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22 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May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</TotalTime>
  <Words>544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285</cp:revision>
  <cp:lastPrinted>2019-05-22T07:00:35Z</cp:lastPrinted>
  <dcterms:modified xsi:type="dcterms:W3CDTF">2019-05-22T07:01:11Z</dcterms:modified>
</cp:coreProperties>
</file>