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2016" y="20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2" y="9976140"/>
              <a:ext cx="22945172" cy="14148692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164595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82" name="Shape 82"/>
          <p:cNvSpPr/>
          <p:nvPr/>
        </p:nvSpPr>
        <p:spPr>
          <a:xfrm>
            <a:off x="38409413" y="15860807"/>
            <a:ext cx="3829095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Seminar Combining Symbolic and Statistical Methods in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Harmelen</a:t>
            </a:r>
            <a:r>
              <a:rPr lang="en-US" sz="2900" dirty="0"/>
              <a:t>)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Logical Methods in Cognitive Science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Szymanik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66" name="Shape 166"/>
          <p:cNvSpPr/>
          <p:nvPr/>
        </p:nvSpPr>
        <p:spPr>
          <a:xfrm>
            <a:off x="30522548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Cognitive Models of Language and Music </a:t>
            </a:r>
          </a:p>
          <a:p>
            <a:pPr lvl="0" algn="ctr">
              <a:defRPr sz="1800"/>
            </a:pPr>
            <a:r>
              <a:rPr lang="en-US" sz="2900" dirty="0"/>
              <a:t>(Lentz)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27064299" y="13218039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Comp Semantics and Pragmatics (Fernandez)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8835849" y="1320225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Statistical Methods for Natural Language Semantics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(Sima'an)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Lambalgen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ea typeface="+mn-ea"/>
              <a:cs typeface="Calibri" charset="0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515371" y="27173194"/>
            <a:ext cx="3420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22548" y="21811674"/>
            <a:ext cx="3276000" cy="2232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63186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481335" y="24289155"/>
            <a:ext cx="3420000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15371" y="24097082"/>
            <a:ext cx="3420000" cy="2748468"/>
            <a:chOff x="43340423" y="30726529"/>
            <a:chExt cx="3632245" cy="2748468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7908108" y="26653874"/>
            <a:ext cx="3204000" cy="2376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632135" y="23177217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833A-A0EA-A144-8100-7DF2B2D2AA6B}"/>
              </a:ext>
            </a:extLst>
          </p:cNvPr>
          <p:cNvGrpSpPr/>
          <p:nvPr/>
        </p:nvGrpSpPr>
        <p:grpSpPr>
          <a:xfrm>
            <a:off x="4271061" y="23055851"/>
            <a:ext cx="3276000" cy="2672554"/>
            <a:chOff x="914116" y="22985903"/>
            <a:chExt cx="3276000" cy="2672554"/>
          </a:xfrm>
        </p:grpSpPr>
        <p:sp>
          <p:nvSpPr>
            <p:cNvPr id="162" name="Shape 157"/>
            <p:cNvSpPr/>
            <p:nvPr/>
          </p:nvSpPr>
          <p:spPr>
            <a:xfrm>
              <a:off x="914116" y="2322845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797512" y="2298590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Shape 157"/>
          <p:cNvSpPr/>
          <p:nvPr/>
        </p:nvSpPr>
        <p:spPr>
          <a:xfrm>
            <a:off x="15184241" y="23143253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209678" y="26653948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9653359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4981797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152080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701637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268949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21472" y="18715815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8476185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863186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195857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7 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498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260</cp:revision>
  <cp:lastPrinted>2018-08-29T03:08:46Z</cp:lastPrinted>
  <dcterms:modified xsi:type="dcterms:W3CDTF">2019-05-07T08:32:37Z</dcterms:modified>
</cp:coreProperties>
</file>