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2168" y="-3200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13 December 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168099"/>
            <a:ext cx="7472156" cy="8227622"/>
            <a:chOff x="2418110" y="8071846"/>
            <a:chExt cx="7472156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071846"/>
              <a:ext cx="3234227" cy="3552429"/>
              <a:chOff x="22016677" y="-978375"/>
              <a:chExt cx="3234227" cy="3552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Mathematical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8477563" y="22241187"/>
            <a:ext cx="3740404" cy="300652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/>
              <a:t>(</a:t>
            </a:r>
            <a:r>
              <a:rPr lang="en-US" sz="2900" dirty="0" err="1" smtClean="0"/>
              <a:t>Dotlacil</a:t>
            </a:r>
            <a:r>
              <a:rPr lang="en-US" sz="2900" dirty="0" smtClean="0"/>
              <a:t> &amp; </a:t>
            </a:r>
            <a:r>
              <a:rPr lang="en-US" sz="2900" dirty="0" err="1"/>
              <a:t>Cremers</a:t>
            </a:r>
            <a:r>
              <a:rPr lang="en-US" sz="2900" dirty="0"/>
              <a:t>)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[</a:t>
            </a:r>
            <a:r>
              <a:rPr lang="en-US" sz="2900" dirty="0"/>
              <a:t>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Harmelen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]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Szymanik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9543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12501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1812" y="72168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557817" cy="7746522"/>
            <a:chOff x="21551570" y="21941689"/>
            <a:chExt cx="2055781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474065" y="25343333"/>
              <a:ext cx="3635322" cy="31605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</a:t>
              </a:r>
              <a:r>
                <a:rPr lang="en-US" sz="2900" dirty="0" err="1"/>
                <a:t>Dotlacil</a:t>
              </a:r>
              <a:r>
                <a:rPr lang="en-US" sz="2900" dirty="0"/>
                <a:t> &amp; </a:t>
              </a:r>
              <a:r>
                <a:rPr lang="en-US" sz="2900" dirty="0" err="1"/>
                <a:t>Cremers</a:t>
              </a:r>
              <a:r>
                <a:rPr lang="en-US" sz="2900" smtClean="0">
                  <a:solidFill>
                    <a:schemeClr val="tx1"/>
                  </a:solidFill>
                </a:rPr>
                <a:t>) </a:t>
              </a:r>
              <a:br>
                <a:rPr lang="en-US" sz="2900" smtClean="0">
                  <a:solidFill>
                    <a:schemeClr val="tx1"/>
                  </a:solidFill>
                </a:rPr>
              </a:br>
              <a:r>
                <a:rPr lang="en-US" sz="2900" smtClean="0">
                  <a:solidFill>
                    <a:schemeClr val="tx1"/>
                  </a:solidFill>
                </a:rPr>
                <a:t>[</a:t>
              </a:r>
              <a:r>
                <a:rPr lang="en-US" sz="2900" dirty="0">
                  <a:solidFill>
                    <a:schemeClr val="tx1"/>
                  </a:solidFill>
                </a:rPr>
                <a:t>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514378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(de Wolf)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160147"/>
              <a:ext cx="2962766" cy="2181491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</a:rPr>
                <a:t>] Computability and Interaction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</a:rPr>
                <a:t>Baeten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47254" y="21941689"/>
              <a:ext cx="3632245" cy="2579668"/>
              <a:chOff x="34965653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965653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4378" y="24415760"/>
              <a:ext cx="3632245" cy="2702008"/>
              <a:chOff x="42832838" y="30674714"/>
              <a:chExt cx="3632245" cy="270200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832838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67471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/>
                  <a:ea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MScCS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-VU]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Term Rewriting Systems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(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Endrullis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)</a:t>
              </a: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047" y="18131055"/>
            <a:ext cx="19495567" cy="11215501"/>
            <a:chOff x="320805" y="18034804"/>
            <a:chExt cx="19495567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Category Theory (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van den Berg)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3023910"/>
              <a:ext cx="3276000" cy="2614597"/>
              <a:chOff x="5469489" y="19448043"/>
              <a:chExt cx="3276001" cy="261459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(van den Berg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2333" y="1944804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320805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414071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-Utrecht] </a:t>
              </a:r>
              <a:r>
                <a:rPr lang="en-US" sz="2900" dirty="0"/>
                <a:t>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(van den Berg)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</a:t>
                </a:r>
                <a:r>
                  <a:rPr lang="en-US" sz="2900" dirty="0" smtClean="0"/>
                  <a:t>van </a:t>
                </a:r>
                <a:r>
                  <a:rPr lang="en-US" sz="2900" dirty="0" err="1" smtClean="0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15371" y="1907855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ea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ea typeface="Calibri"/>
                <a:cs typeface="Calibri"/>
              </a:rPr>
              <a:t>MoL</a:t>
            </a:r>
            <a:r>
              <a:rPr lang="en-US" sz="2900" dirty="0">
                <a:latin typeface="Calibri"/>
                <a:ea typeface="Calibri"/>
                <a:cs typeface="Calibri"/>
              </a:rPr>
              <a:t>-FNWI] </a:t>
            </a:r>
            <a:br>
              <a:rPr lang="en-US" sz="2900" dirty="0">
                <a:latin typeface="Calibri"/>
                <a:ea typeface="Calibri"/>
                <a:cs typeface="Calibri"/>
              </a:rPr>
            </a:br>
            <a:r>
              <a:rPr lang="en-US" sz="2900" dirty="0">
                <a:latin typeface="Calibri"/>
                <a:ea typeface="Calibri"/>
                <a:cs typeface="Calibri"/>
              </a:rPr>
              <a:t>Game Theory </a:t>
            </a:r>
            <a:r>
              <a:rPr lang="en-US" sz="2900" dirty="0" smtClean="0">
                <a:latin typeface="Calibri"/>
                <a:ea typeface="Calibri"/>
                <a:cs typeface="Calibri"/>
              </a:rPr>
              <a:t/>
            </a:r>
            <a:br>
              <a:rPr lang="en-US" sz="2900" dirty="0" smtClean="0">
                <a:latin typeface="Calibri"/>
                <a:ea typeface="Calibri"/>
                <a:cs typeface="Calibri"/>
              </a:rPr>
            </a:br>
            <a:r>
              <a:rPr lang="en-US" sz="2900" dirty="0" smtClean="0">
                <a:latin typeface="Calibri"/>
                <a:ea typeface="Calibri"/>
                <a:cs typeface="Calibri"/>
              </a:rPr>
              <a:t>(Can)</a:t>
            </a:r>
            <a:endParaRPr lang="en-US" sz="2900" dirty="0">
              <a:latin typeface="Calibri"/>
              <a:ea typeface="Calibri"/>
              <a:cs typeface="Calibri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15371" y="16645867"/>
            <a:ext cx="3276000" cy="2268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-FNWI] Computational Social Choice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 smtClean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0"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2018/19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only</a:t>
            </a:r>
            <a:endParaRPr lang="en-US" sz="2900" dirty="0">
              <a:solidFill>
                <a:schemeClr val="dk1">
                  <a:alpha val="25000"/>
                </a:schemeClr>
              </a:solidFill>
            </a:endParaRPr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de Heide)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434</Words>
  <Application>Microsoft Macintosh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Master of Logic 2017/18 version: 13 December 2017:  https://github.com/cschaffner/MoLOverviewPoster Suggestions and comments are welcome!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236</cp:revision>
  <cp:lastPrinted>2017-12-13T10:28:22Z</cp:lastPrinted>
  <dcterms:modified xsi:type="dcterms:W3CDTF">2017-12-13T16:01:48Z</dcterms:modified>
</cp:coreProperties>
</file>