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1024" y="56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201</a:t>
            </a:r>
            <a:r>
              <a:rPr lang="en-US" sz="8000" dirty="0"/>
              <a:t>8</a:t>
            </a:r>
            <a:r>
              <a:rPr sz="8000" dirty="0"/>
              <a:t>/1</a:t>
            </a:r>
            <a:r>
              <a:rPr lang="en-US" sz="8000" dirty="0"/>
              <a:t>9</a:t>
            </a:r>
            <a:br>
              <a:rPr lang="en-US" sz="80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June 2018: 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2" y="364829"/>
            <a:ext cx="42185534" cy="29603656"/>
            <a:chOff x="1132722" y="281816"/>
            <a:chExt cx="42185535" cy="29603655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520783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19" y="3528887"/>
              <a:ext cx="21556936" cy="12265788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48184" y="12415399"/>
              <a:ext cx="11742805" cy="23197340"/>
            </a:xfrm>
            <a:prstGeom prst="corner">
              <a:avLst>
                <a:gd name="adj1" fmla="val 35903"/>
                <a:gd name="adj2" fmla="val 73563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3" y="9976141"/>
              <a:ext cx="22945172" cy="13928833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6151103" y="4375143"/>
              <a:ext cx="18553787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038471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2018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2018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2019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2019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3914249" y="21659865"/>
            <a:ext cx="1359862" cy="120567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8669130" y="22241187"/>
            <a:ext cx="3740404" cy="30065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2900" dirty="0" err="1">
                <a:latin typeface="Calibri" charset="0"/>
                <a:cs typeface="Calibri" charset="0"/>
              </a:rPr>
              <a:t>Dotlacil</a:t>
            </a:r>
            <a:r>
              <a:rPr lang="en-US" sz="2900" dirty="0">
                <a:latin typeface="Calibri" charset="0"/>
                <a:cs typeface="Calibri" charset="0"/>
              </a:rPr>
              <a:t>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15807" cy="11825246"/>
            <a:chOff x="26896042" y="4354032"/>
            <a:chExt cx="15215807" cy="11825246"/>
          </a:xfrm>
        </p:grpSpPr>
        <p:sp>
          <p:nvSpPr>
            <p:cNvPr id="82" name="Shape 82"/>
            <p:cNvSpPr/>
            <p:nvPr/>
          </p:nvSpPr>
          <p:spPr>
            <a:xfrm>
              <a:off x="38835848" y="13429163"/>
              <a:ext cx="3276000" cy="275011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Seminar Combining Symbolic and Statistical Methods in AI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Harmelen</a:t>
              </a:r>
              <a:r>
                <a:rPr lang="en-US" sz="2900" dirty="0"/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</a:t>
              </a:r>
              <a:br>
                <a:rPr lang="en-US" sz="2900" dirty="0"/>
              </a:br>
              <a:r>
                <a:rPr lang="en-US" sz="2900" dirty="0"/>
                <a:t>Natural Language Processing 1 (</a:t>
              </a:r>
              <a:r>
                <a:rPr lang="en-US" sz="2900" dirty="0" err="1"/>
                <a:t>Shutova</a:t>
              </a:r>
              <a:r>
                <a:rPr lang="en-US" sz="2900" dirty="0"/>
                <a:t>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</a:p>
            <a:p>
              <a:pPr lvl="0" algn="ctr">
                <a:defRPr sz="1800"/>
              </a:pPr>
              <a:r>
                <a:rPr lang="en-US" sz="2900" dirty="0"/>
                <a:t>(</a:t>
              </a:r>
              <a:r>
                <a:rPr lang="en-US" sz="2900" dirty="0" err="1"/>
                <a:t>Zuidema</a:t>
              </a:r>
              <a:r>
                <a:rPr lang="en-US" sz="2900" dirty="0"/>
                <a:t>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-FNWI] </a:t>
              </a:r>
              <a:b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</a:b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Logical Methods in Cognitive Science (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Szymanik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How Music Works: Music Cognition (Honing)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-FNWI] Computational Semantics and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Statistical Methods for Natural Language Semantics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Shutova</a:t>
              </a:r>
              <a:r>
                <a:rPr lang="en-US" sz="2900" dirty="0"/>
                <a:t>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Natural 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17187392" y="381728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[MoL-FGW] Rationality, Cognition and Reasoning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Lambalgen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3021784" y="432692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1853124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283625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1250241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7173575" y="712501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0671603" y="156369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1857429" y="7138534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Ontology: Philosophical Perspectives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8665632" y="25343333"/>
            <a:ext cx="3635322" cy="31605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Cremers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272979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258713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612107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577300" y="27139718"/>
            <a:ext cx="3632245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0582925" y="21656390"/>
            <a:ext cx="2962766" cy="2181491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0787545" y="2446924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4636114" y="21535724"/>
            <a:ext cx="3632245" cy="2579668"/>
            <a:chOff x="34965653" y="21815433"/>
            <a:chExt cx="3632244" cy="2579668"/>
          </a:xfrm>
        </p:grpSpPr>
        <p:sp>
          <p:nvSpPr>
            <p:cNvPr id="97" name="Shape 97"/>
            <p:cNvSpPr/>
            <p:nvPr/>
          </p:nvSpPr>
          <p:spPr>
            <a:xfrm>
              <a:off x="34965653" y="21965101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041663" y="218154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77301" y="24045267"/>
            <a:ext cx="3632245" cy="2800283"/>
            <a:chOff x="43107253" y="30674714"/>
            <a:chExt cx="3632245" cy="2800283"/>
          </a:xfrm>
        </p:grpSpPr>
        <p:sp>
          <p:nvSpPr>
            <p:cNvPr id="58" name="Shape 58"/>
            <p:cNvSpPr/>
            <p:nvPr/>
          </p:nvSpPr>
          <p:spPr>
            <a:xfrm>
              <a:off x="43107253" y="31044997"/>
              <a:ext cx="3632245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Torenvliet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3837318" y="30674714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603673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6064711" y="19681144"/>
            <a:ext cx="3373117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8314640" y="26658072"/>
            <a:ext cx="3204000" cy="2376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933578" y="26622676"/>
            <a:ext cx="3203234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Galeotti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4738875" y="2330493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242640" y="23120161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E8667-6BCB-014F-BF9B-7BA7401A7E24}"/>
              </a:ext>
            </a:extLst>
          </p:cNvPr>
          <p:cNvGrpSpPr/>
          <p:nvPr/>
        </p:nvGrpSpPr>
        <p:grpSpPr>
          <a:xfrm>
            <a:off x="11864412" y="23125777"/>
            <a:ext cx="3272400" cy="2609159"/>
            <a:chOff x="13622607" y="23125777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3622607" y="23304936"/>
              <a:ext cx="32724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latin typeface="Calibri"/>
                <a:cs typeface="Calibri"/>
              </a:endParaRPr>
            </a:p>
            <a:p>
              <a:pPr algn="ctr"/>
              <a:r>
                <a:rPr lang="en-US" sz="2900" dirty="0">
                  <a:latin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cs typeface="Calibri"/>
                </a:rPr>
                <a:t>MastMath</a:t>
              </a:r>
              <a:r>
                <a:rPr lang="en-US" sz="2900" dirty="0">
                  <a:latin typeface="Calibri"/>
                  <a:cs typeface="Calibri"/>
                </a:rPr>
                <a:t>] 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Model Theory (</a:t>
              </a:r>
              <a:r>
                <a:rPr lang="en-US" sz="2900" dirty="0" err="1">
                  <a:latin typeface="Calibri"/>
                  <a:cs typeface="Calibri"/>
                </a:rPr>
                <a:t>Venema</a:t>
              </a:r>
              <a:r>
                <a:rPr lang="en-US" sz="2900" dirty="0">
                  <a:latin typeface="Calibri"/>
                  <a:cs typeface="Calibri"/>
                </a:rPr>
                <a:t>)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[8EC]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4513023" y="2312577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2103121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2" name="Shape 157"/>
          <p:cNvSpPr/>
          <p:nvPr/>
        </p:nvSpPr>
        <p:spPr>
          <a:xfrm>
            <a:off x="655501" y="23228457"/>
            <a:ext cx="3655886" cy="28988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2182313" y="22940229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4" name="Shape 157"/>
          <p:cNvSpPr/>
          <p:nvPr/>
        </p:nvSpPr>
        <p:spPr>
          <a:xfrm>
            <a:off x="15383021" y="23300604"/>
            <a:ext cx="3671804" cy="249775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MastMath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-Utrecht] Category Theory and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Topos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 Theory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Oosten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 [8EC]</a:t>
            </a:r>
          </a:p>
          <a:p>
            <a:pPr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65" name="Shape 100"/>
          <p:cNvSpPr/>
          <p:nvPr/>
        </p:nvSpPr>
        <p:spPr>
          <a:xfrm>
            <a:off x="15651425" y="26631072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551428" y="26658220"/>
            <a:ext cx="3410273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-Utrecht]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Oosten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Hengeveld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Aboh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025956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Economic </a:t>
            </a:r>
          </a:p>
          <a:p>
            <a:pPr lvl="0" algn="l">
              <a:defRPr sz="1800"/>
            </a:pPr>
            <a:r>
              <a:rPr lang="en-US" sz="3900" b="1" dirty="0"/>
              <a:t>Theory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34515371" y="18575513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4515371" y="16142825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84807" y="18419517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20681780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4105476" y="15647278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144695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787545" y="2720667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Term Rewriting Systems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Endrullis</a:t>
            </a:r>
            <a:r>
              <a:rPr lang="en-US" sz="2900" dirty="0"/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8324493" y="97731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1217608" y="734605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Logic and Philosophy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220272" y="271910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21454271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</TotalTime>
  <Words>508</Words>
  <Application>Microsoft Macintosh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Default</vt:lpstr>
      <vt:lpstr>Master of Logic 2018/19 version: June 2018:  https://github.com/cschaffner/MoLOverviewPoster Suggestions and comments are welcome!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243</cp:revision>
  <cp:lastPrinted>2017-12-13T10:28:22Z</cp:lastPrinted>
  <dcterms:modified xsi:type="dcterms:W3CDTF">2018-05-29T19:18:24Z</dcterms:modified>
</cp:coreProperties>
</file>