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2864" y="320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201</a:t>
            </a:r>
            <a:r>
              <a:rPr lang="en-US" sz="8000" dirty="0"/>
              <a:t>8</a:t>
            </a:r>
            <a:r>
              <a:rPr sz="8000" dirty="0"/>
              <a:t>/1</a:t>
            </a:r>
            <a:r>
              <a:rPr lang="en-US" sz="8000" dirty="0"/>
              <a:t>9</a:t>
            </a:r>
            <a:br>
              <a:rPr lang="en-US" sz="80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30 May 2018: 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2" y="364830"/>
            <a:ext cx="42330068" cy="29603654"/>
            <a:chOff x="1132722" y="281817"/>
            <a:chExt cx="42330069" cy="2960365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793640" y="12216319"/>
              <a:ext cx="11742805" cy="23595497"/>
            </a:xfrm>
            <a:prstGeom prst="corner">
              <a:avLst>
                <a:gd name="adj1" fmla="val 35903"/>
                <a:gd name="adj2" fmla="val 73563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3" y="9976141"/>
              <a:ext cx="22945172" cy="13928833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6151103" y="4375143"/>
              <a:ext cx="18553787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038471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2018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2018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2019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2019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234601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596611" y="25148194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83151" cy="11294007"/>
            <a:chOff x="26896042" y="4354032"/>
            <a:chExt cx="15283151" cy="11294007"/>
          </a:xfrm>
        </p:grpSpPr>
        <p:sp>
          <p:nvSpPr>
            <p:cNvPr id="82" name="Shape 82"/>
            <p:cNvSpPr/>
            <p:nvPr/>
          </p:nvSpPr>
          <p:spPr>
            <a:xfrm>
              <a:off x="38350098" y="13212804"/>
              <a:ext cx="382909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Seminar Combining Symbolic and Statistical Methods in AI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Harmelen</a:t>
              </a:r>
              <a:r>
                <a:rPr lang="en-US" sz="2900" dirty="0"/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</a:t>
              </a:r>
              <a:br>
                <a:rPr lang="en-US" sz="2900" dirty="0"/>
              </a:br>
              <a:r>
                <a:rPr lang="en-US" sz="2900" dirty="0"/>
                <a:t>Natural Language Processing 1 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</a:p>
            <a:p>
              <a:pPr lvl="0" algn="ctr">
                <a:defRPr sz="1800"/>
              </a:pPr>
              <a:r>
                <a:rPr lang="en-US" sz="2900" dirty="0"/>
                <a:t>(</a:t>
              </a:r>
              <a:r>
                <a:rPr lang="en-US" sz="2900" dirty="0" err="1"/>
                <a:t>Zuidema</a:t>
              </a:r>
              <a:r>
                <a:rPr lang="en-US" sz="2900" dirty="0"/>
                <a:t>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</a:t>
              </a:r>
              <a:b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</a:b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Logical Methods in Cognitive Science (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Szymanik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How Music Works: Music Cognition (Honing)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Computational Semantics and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Statistical Methods for Natural Language Semantics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Natural 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8562021" y="381728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[MoL-FGW] Rationality, Cognition and Reasoning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Lambalgen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8557348" y="21786852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295825" y="27173194"/>
            <a:ext cx="3420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22548" y="21656389"/>
            <a:ext cx="3276000" cy="2232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681909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354639" y="21535724"/>
            <a:ext cx="3420000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95826" y="24097082"/>
            <a:ext cx="3420000" cy="2748468"/>
            <a:chOff x="43107253" y="30726529"/>
            <a:chExt cx="3632245" cy="2748468"/>
          </a:xfrm>
        </p:grpSpPr>
        <p:sp>
          <p:nvSpPr>
            <p:cNvPr id="58" name="Shape 58"/>
            <p:cNvSpPr/>
            <p:nvPr/>
          </p:nvSpPr>
          <p:spPr>
            <a:xfrm>
              <a:off x="4310725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7908108" y="26653874"/>
            <a:ext cx="3204000" cy="2376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632135" y="23177217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833A-A0EA-A144-8100-7DF2B2D2AA6B}"/>
              </a:ext>
            </a:extLst>
          </p:cNvPr>
          <p:cNvGrpSpPr/>
          <p:nvPr/>
        </p:nvGrpSpPr>
        <p:grpSpPr>
          <a:xfrm>
            <a:off x="4271061" y="23055851"/>
            <a:ext cx="3276000" cy="2672554"/>
            <a:chOff x="914116" y="22985903"/>
            <a:chExt cx="3276000" cy="2672554"/>
          </a:xfrm>
        </p:grpSpPr>
        <p:sp>
          <p:nvSpPr>
            <p:cNvPr id="162" name="Shape 157"/>
            <p:cNvSpPr/>
            <p:nvPr/>
          </p:nvSpPr>
          <p:spPr>
            <a:xfrm>
              <a:off x="914116" y="2322845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797512" y="2298590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Shape 157"/>
          <p:cNvSpPr/>
          <p:nvPr/>
        </p:nvSpPr>
        <p:spPr>
          <a:xfrm>
            <a:off x="15184241" y="23143253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209678" y="26653948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9653359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4981797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025956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575513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14282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84807" y="18419517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8476185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68190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195857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508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Master of Logic 2018/19 version: 30 May 2018:  https://github.com/cschaffner/MoLOverviewPoster Suggestions and comments are welcome!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Microsoft Office User</cp:lastModifiedBy>
  <cp:revision>247</cp:revision>
  <cp:lastPrinted>2017-12-13T10:28:22Z</cp:lastPrinted>
  <dcterms:modified xsi:type="dcterms:W3CDTF">2018-05-30T08:07:45Z</dcterms:modified>
</cp:coreProperties>
</file>