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858000" cy="9144000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1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1680" y="-152"/>
      </p:cViewPr>
      <p:guideLst>
        <p:guide orient="horz" pos="9532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4978" y="166061"/>
            <a:ext cx="42452378" cy="30006347"/>
            <a:chOff x="264978" y="166061"/>
            <a:chExt cx="42452378" cy="30006347"/>
          </a:xfrm>
        </p:grpSpPr>
        <p:sp>
          <p:nvSpPr>
            <p:cNvPr id="8" name="Rounded Rectangle 7"/>
            <p:cNvSpPr/>
            <p:nvPr/>
          </p:nvSpPr>
          <p:spPr>
            <a:xfrm>
              <a:off x="4985577" y="166061"/>
              <a:ext cx="21881203" cy="1365379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rgbClr val="FFFF00">
                    <a:alpha val="30000"/>
                  </a:srgbClr>
                </a:gs>
                <a:gs pos="100000">
                  <a:srgbClr val="FFFFFF">
                    <a:alpha val="30000"/>
                  </a:srgbClr>
                </a:gs>
              </a:gsLst>
              <a:lin ang="4680000" scaled="0"/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264978" y="10193668"/>
              <a:ext cx="30390685" cy="19720930"/>
            </a:xfrm>
            <a:prstGeom prst="corner">
              <a:avLst>
                <a:gd name="adj1" fmla="val 38815"/>
                <a:gd name="adj2" fmla="val 51679"/>
              </a:avLst>
            </a:prstGeom>
            <a:gradFill flip="none" rotWithShape="1">
              <a:gsLst>
                <a:gs pos="0">
                  <a:schemeClr val="accent5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9441288" y="1722881"/>
              <a:ext cx="19030458" cy="14273263"/>
            </a:xfrm>
            <a:prstGeom prst="corner">
              <a:avLst>
                <a:gd name="adj1" fmla="val 58598"/>
                <a:gd name="adj2" fmla="val 76015"/>
              </a:avLst>
            </a:prstGeom>
            <a:gradFill flip="none" rotWithShape="1">
              <a:gsLst>
                <a:gs pos="0">
                  <a:schemeClr val="accent6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20040000" scaled="0"/>
              <a:tileRect/>
            </a:gra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884323" y="6555063"/>
              <a:ext cx="22380888" cy="10638706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2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857433" y="20612990"/>
              <a:ext cx="19859923" cy="9559418"/>
            </a:xfrm>
            <a:prstGeom prst="roundRect">
              <a:avLst>
                <a:gd name="adj" fmla="val 9008"/>
              </a:avLst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08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4415490" y="9678448"/>
              <a:ext cx="19406087" cy="10776571"/>
            </a:xfrm>
            <a:prstGeom prst="roundRect">
              <a:avLst>
                <a:gd name="adj" fmla="val 9410"/>
              </a:avLst>
            </a:prstGeom>
            <a:gradFill flip="none" rotWithShape="1">
              <a:gsLst>
                <a:gs pos="0">
                  <a:schemeClr val="accent4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6200000" scaled="0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8920516" y="6321966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gradFill flip="none" rotWithShape="1">
              <a:gsLst>
                <a:gs pos="0">
                  <a:schemeClr val="tx2">
                    <a:alpha val="30000"/>
                  </a:schemeClr>
                </a:gs>
                <a:gs pos="100000">
                  <a:srgbClr val="FFFFFF">
                    <a:alpha val="30000"/>
                  </a:srgbClr>
                </a:gs>
              </a:gsLst>
              <a:lin ang="15660000" scaled="0"/>
              <a:tileRect/>
            </a:gra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148238" y="22272253"/>
            <a:ext cx="1739122" cy="21903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995597" y="22267445"/>
            <a:ext cx="779294" cy="65326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888378" y="21197067"/>
            <a:ext cx="4725910" cy="20461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39774890" y="22272253"/>
            <a:ext cx="1512059" cy="425187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150420" y="22244366"/>
            <a:ext cx="4267803" cy="4820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7412477" y="-18758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6049" y="67432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64978" y="15864854"/>
            <a:ext cx="3327707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dirty="0" smtClean="0"/>
              <a:t>Mathematical Logic</a:t>
            </a:r>
            <a:endParaRPr sz="4000" dirty="0"/>
          </a:p>
        </p:txBody>
      </p:sp>
      <p:sp>
        <p:nvSpPr>
          <p:cNvPr id="141" name="Shape 228"/>
          <p:cNvSpPr/>
          <p:nvPr/>
        </p:nvSpPr>
        <p:spPr>
          <a:xfrm>
            <a:off x="39295275" y="25239235"/>
            <a:ext cx="3449584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 lnSpcReduction="10000"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Theoretical Computer Science</a:t>
            </a:r>
            <a:endParaRPr sz="4000" dirty="0"/>
          </a:p>
        </p:txBody>
      </p:sp>
      <p:sp>
        <p:nvSpPr>
          <p:cNvPr id="144" name="Shape 228"/>
          <p:cNvSpPr/>
          <p:nvPr/>
        </p:nvSpPr>
        <p:spPr>
          <a:xfrm>
            <a:off x="39189239" y="4470714"/>
            <a:ext cx="3488779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Computational Linguistics / AI</a:t>
            </a:r>
            <a:endParaRPr sz="4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49859" y="5445738"/>
            <a:ext cx="25192178" cy="21009526"/>
            <a:chOff x="3749859" y="5445738"/>
            <a:chExt cx="25192178" cy="21009526"/>
          </a:xfrm>
        </p:grpSpPr>
        <p:sp>
          <p:nvSpPr>
            <p:cNvPr id="128" name="Shape 225"/>
            <p:cNvSpPr/>
            <p:nvPr/>
          </p:nvSpPr>
          <p:spPr>
            <a:xfrm>
              <a:off x="5230149" y="9678448"/>
              <a:ext cx="17224321" cy="208145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4" name="Shape 225"/>
            <p:cNvSpPr/>
            <p:nvPr/>
          </p:nvSpPr>
          <p:spPr>
            <a:xfrm>
              <a:off x="5210019" y="10013788"/>
              <a:ext cx="9415249" cy="174611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7" name="Shape 225"/>
            <p:cNvSpPr/>
            <p:nvPr/>
          </p:nvSpPr>
          <p:spPr>
            <a:xfrm>
              <a:off x="5307164" y="10431449"/>
              <a:ext cx="9963737" cy="4713581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Shape 225"/>
            <p:cNvSpPr/>
            <p:nvPr/>
          </p:nvSpPr>
          <p:spPr>
            <a:xfrm>
              <a:off x="4697979" y="10878580"/>
              <a:ext cx="1850667" cy="306212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6" name="Shape 225"/>
            <p:cNvSpPr/>
            <p:nvPr/>
          </p:nvSpPr>
          <p:spPr>
            <a:xfrm>
              <a:off x="4266369" y="10878580"/>
              <a:ext cx="2372599" cy="8261624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8" name="Shape 225"/>
            <p:cNvSpPr/>
            <p:nvPr/>
          </p:nvSpPr>
          <p:spPr>
            <a:xfrm>
              <a:off x="4997622" y="10878580"/>
              <a:ext cx="10033659" cy="15377988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9" name="Shape 225"/>
            <p:cNvSpPr/>
            <p:nvPr/>
          </p:nvSpPr>
          <p:spPr>
            <a:xfrm>
              <a:off x="4047974" y="10878580"/>
              <a:ext cx="2006971" cy="1172742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1" name="Shape 225"/>
            <p:cNvSpPr/>
            <p:nvPr/>
          </p:nvSpPr>
          <p:spPr>
            <a:xfrm>
              <a:off x="3749859" y="10878579"/>
              <a:ext cx="2051106" cy="15377989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7" name="Shape 225"/>
            <p:cNvSpPr/>
            <p:nvPr/>
          </p:nvSpPr>
          <p:spPr>
            <a:xfrm>
              <a:off x="4489624" y="10878580"/>
              <a:ext cx="5949164" cy="15243662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Shape 225"/>
            <p:cNvSpPr/>
            <p:nvPr/>
          </p:nvSpPr>
          <p:spPr>
            <a:xfrm>
              <a:off x="5163298" y="10209654"/>
              <a:ext cx="14277990" cy="402882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0" name="Shape 225"/>
            <p:cNvSpPr/>
            <p:nvPr/>
          </p:nvSpPr>
          <p:spPr>
            <a:xfrm>
              <a:off x="5230149" y="9811271"/>
              <a:ext cx="13355249" cy="2330105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1" name="Shape 225"/>
            <p:cNvSpPr/>
            <p:nvPr/>
          </p:nvSpPr>
          <p:spPr>
            <a:xfrm>
              <a:off x="5231353" y="10189529"/>
              <a:ext cx="23710684" cy="4627420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3" name="Shape 225"/>
            <p:cNvSpPr/>
            <p:nvPr/>
          </p:nvSpPr>
          <p:spPr>
            <a:xfrm>
              <a:off x="5442087" y="9509735"/>
              <a:ext cx="23499950" cy="225016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4" name="Shape 225"/>
            <p:cNvSpPr/>
            <p:nvPr/>
          </p:nvSpPr>
          <p:spPr>
            <a:xfrm flipV="1">
              <a:off x="5475767" y="8809463"/>
              <a:ext cx="16387599" cy="513489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6" name="Shape 225"/>
            <p:cNvSpPr/>
            <p:nvPr/>
          </p:nvSpPr>
          <p:spPr>
            <a:xfrm flipV="1">
              <a:off x="5442087" y="6045109"/>
              <a:ext cx="17415346" cy="308877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7" name="Shape 225"/>
            <p:cNvSpPr/>
            <p:nvPr/>
          </p:nvSpPr>
          <p:spPr>
            <a:xfrm flipV="1">
              <a:off x="5368537" y="7620145"/>
              <a:ext cx="6131760" cy="1288412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09" name="Shape 225"/>
            <p:cNvSpPr/>
            <p:nvPr/>
          </p:nvSpPr>
          <p:spPr>
            <a:xfrm flipV="1">
              <a:off x="5138961" y="8197430"/>
              <a:ext cx="2231637" cy="539986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0" name="Shape 225"/>
            <p:cNvSpPr/>
            <p:nvPr/>
          </p:nvSpPr>
          <p:spPr>
            <a:xfrm flipV="1">
              <a:off x="4708204" y="5445738"/>
              <a:ext cx="14861621" cy="3099248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3" name="Shape 225"/>
            <p:cNvSpPr/>
            <p:nvPr/>
          </p:nvSpPr>
          <p:spPr>
            <a:xfrm>
              <a:off x="5117920" y="10717077"/>
              <a:ext cx="12131338" cy="1573818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5" name="Shape 225"/>
            <p:cNvSpPr/>
            <p:nvPr/>
          </p:nvSpPr>
          <p:spPr>
            <a:xfrm>
              <a:off x="4854093" y="10878580"/>
              <a:ext cx="8071563" cy="1304064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6" name="Shape 225"/>
            <p:cNvSpPr/>
            <p:nvPr/>
          </p:nvSpPr>
          <p:spPr>
            <a:xfrm>
              <a:off x="4550311" y="10878580"/>
              <a:ext cx="6034116" cy="12033221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8" name="Shape 225"/>
            <p:cNvSpPr/>
            <p:nvPr/>
          </p:nvSpPr>
          <p:spPr>
            <a:xfrm>
              <a:off x="5203421" y="10511888"/>
              <a:ext cx="1551008" cy="1248013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12" name="Shape 225"/>
            <p:cNvSpPr/>
            <p:nvPr/>
          </p:nvSpPr>
          <p:spPr>
            <a:xfrm>
              <a:off x="5117920" y="10587431"/>
              <a:ext cx="11164596" cy="12473427"/>
            </a:xfrm>
            <a:prstGeom prst="line">
              <a:avLst/>
            </a:prstGeom>
            <a:ln w="76200">
              <a:solidFill>
                <a:srgbClr val="A7A7A7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 algn="ctr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786760" y="19073523"/>
            <a:ext cx="18835216" cy="10419532"/>
            <a:chOff x="23786760" y="19073523"/>
            <a:chExt cx="18835216" cy="10419532"/>
          </a:xfrm>
        </p:grpSpPr>
        <p:sp>
          <p:nvSpPr>
            <p:cNvPr id="61" name="Shape 61"/>
            <p:cNvSpPr/>
            <p:nvPr/>
          </p:nvSpPr>
          <p:spPr>
            <a:xfrm>
              <a:off x="39774891" y="19073523"/>
              <a:ext cx="2847085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Basic Probability,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7383451" y="26981210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2109572" y="24234379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>
                  <a:solidFill>
                    <a:srgbClr val="FFFFFF"/>
                  </a:solidFill>
                </a:rPr>
                <a:t>Rodenburg</a:t>
              </a:r>
              <a:r>
                <a:rPr lang="en-US" sz="28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7378110" y="247887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793654" y="270632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7405046" y="26625130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786760" y="22559623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6135059" y="24462641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7642484" y="20644971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793654" y="24659708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3137241" y="27064393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303047" y="21401681"/>
              <a:ext cx="3763462" cy="2517547"/>
              <a:chOff x="35388312" y="21371677"/>
              <a:chExt cx="3763461" cy="2517547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388312" y="21658575"/>
                <a:ext cx="3523321" cy="2230649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7653801" y="2137167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dirty="0" smtClean="0"/>
                  <a:t>L&amp;C</a:t>
                </a:r>
                <a:endParaRPr sz="3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1202528" y="20455019"/>
              <a:ext cx="3634326" cy="2465686"/>
              <a:chOff x="39087856" y="26810225"/>
              <a:chExt cx="3634326" cy="2465686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9087856" y="27112784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1224210" y="268102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L&amp;C</a:t>
                </a:r>
                <a:endParaRPr sz="34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4729166" y="10209654"/>
            <a:ext cx="12145325" cy="9880621"/>
            <a:chOff x="14729166" y="10209654"/>
            <a:chExt cx="12145325" cy="9880621"/>
          </a:xfrm>
        </p:grpSpPr>
        <p:sp>
          <p:nvSpPr>
            <p:cNvPr id="106" name="Shape 106"/>
            <p:cNvSpPr/>
            <p:nvPr/>
          </p:nvSpPr>
          <p:spPr>
            <a:xfrm>
              <a:off x="19441292" y="1424501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460631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8850187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783883" y="10555576"/>
              <a:ext cx="4090608" cy="2752825"/>
              <a:chOff x="25106483" y="10345549"/>
              <a:chExt cx="4090608" cy="2752825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106483" y="10668552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-FGW] Structures for Semantics (</a:t>
                </a:r>
                <a:r>
                  <a:rPr lang="en-US" sz="2800" dirty="0" err="1"/>
                  <a:t>Aloni</a:t>
                </a:r>
                <a:r>
                  <a:rPr lang="en-US" sz="2800" dirty="0"/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6747955" y="10345549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4729166" y="10209654"/>
              <a:ext cx="3594998" cy="2781245"/>
              <a:chOff x="16573614" y="10055411"/>
              <a:chExt cx="3594997" cy="3059338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6666539" y="10331941"/>
                <a:ext cx="3405438" cy="278280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8670639" y="1005541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L&amp;L</a:t>
                </a:r>
                <a:endParaRPr sz="3400" dirty="0"/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6573614" y="1005541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270901" y="13940705"/>
              <a:ext cx="3579286" cy="2693932"/>
              <a:chOff x="6533815" y="8515490"/>
              <a:chExt cx="3579286" cy="2693932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6533815" y="8779600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8615129" y="851549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L&amp;P</a:t>
                </a:r>
                <a:endParaRPr sz="3400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615446" y="18129428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sp>
        <p:nvSpPr>
          <p:cNvPr id="49" name="Shape 49"/>
          <p:cNvSpPr/>
          <p:nvPr/>
        </p:nvSpPr>
        <p:spPr>
          <a:xfrm>
            <a:off x="641565" y="3691788"/>
            <a:ext cx="3232741" cy="206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ysDash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800" dirty="0">
                <a:solidFill>
                  <a:srgbClr val="FFFFFF"/>
                </a:solidFill>
              </a:rPr>
              <a:t>Sept-Dec: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39113" y="8501575"/>
            <a:ext cx="7531810" cy="8166724"/>
            <a:chOff x="2339113" y="8501575"/>
            <a:chExt cx="7531810" cy="8166724"/>
          </a:xfrm>
        </p:grpSpPr>
        <p:sp>
          <p:nvSpPr>
            <p:cNvPr id="103" name="Shape 103"/>
            <p:cNvSpPr/>
            <p:nvPr/>
          </p:nvSpPr>
          <p:spPr>
            <a:xfrm>
              <a:off x="6054945" y="1423847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857744" y="1071707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39113" y="8501575"/>
              <a:ext cx="2878899" cy="2263429"/>
              <a:chOff x="21937680" y="-548646"/>
              <a:chExt cx="2878899" cy="2263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1937680" y="-173080"/>
                <a:ext cx="2778807" cy="188786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</a:rPr>
                  <a:t>[MoL-FNWI] Basic Logic (</a:t>
                </a:r>
                <a:r>
                  <a:rPr lang="en-US" sz="2800" dirty="0" err="1">
                    <a:solidFill>
                      <a:srgbClr val="FFFFFF"/>
                    </a:solidFill>
                  </a:rPr>
                  <a:t>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3318607" y="-5486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 smtClean="0"/>
                  <a:t>some</a:t>
                </a:r>
                <a:endParaRPr sz="3400" dirty="0"/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3608998" y="25762839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3834982" y="21551956"/>
            <a:ext cx="1311234" cy="11969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113418" y="20804483"/>
            <a:ext cx="1526377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2901067" y="1192527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Cognition</a:t>
            </a:r>
            <a:endParaRPr sz="4000" dirty="0"/>
          </a:p>
        </p:txBody>
      </p:sp>
      <p:sp>
        <p:nvSpPr>
          <p:cNvPr id="107" name="Shape 228"/>
          <p:cNvSpPr/>
          <p:nvPr/>
        </p:nvSpPr>
        <p:spPr>
          <a:xfrm>
            <a:off x="162882" y="6555063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dirty="0" smtClean="0"/>
              <a:t>Philosophical Logic</a:t>
            </a:r>
            <a:endParaRPr sz="4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72913" y="400350"/>
            <a:ext cx="20702006" cy="9127733"/>
            <a:chOff x="5572913" y="400350"/>
            <a:chExt cx="20702006" cy="9127733"/>
          </a:xfrm>
        </p:grpSpPr>
        <p:sp>
          <p:nvSpPr>
            <p:cNvPr id="73" name="Shape 73"/>
            <p:cNvSpPr/>
            <p:nvPr/>
          </p:nvSpPr>
          <p:spPr>
            <a:xfrm>
              <a:off x="19800747" y="2520775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Sept-Dec [MoL-FGW] Rationality, Cognition and Reasoning (vLambalgen) [12EC]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23204297" y="4157246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6313484" y="767666"/>
              <a:ext cx="2778806" cy="24046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15720530" y="3931918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257724" y="3660938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6548646" y="69886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7409085" y="709826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557291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3261740" y="2021887"/>
              <a:ext cx="3013179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8915675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2434340" y="684036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0297" y="709826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38788" y="400350"/>
              <a:ext cx="3407524" cy="2803629"/>
              <a:chOff x="19611062" y="1926073"/>
              <a:chExt cx="3407524" cy="280362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9611062" y="2299880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9525" cap="flat">
                <a:solidFill>
                  <a:srgbClr val="F6924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-FGW] Wittgenstein's Relevance: Perspectives (Stokhof)</a:t>
                </a:r>
              </a:p>
            </p:txBody>
          </p:sp>
          <p:sp>
            <p:nvSpPr>
              <p:cNvPr id="108" name="Shape 230"/>
              <p:cNvSpPr/>
              <p:nvPr/>
            </p:nvSpPr>
            <p:spPr>
              <a:xfrm>
                <a:off x="21520614" y="192607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 smtClean="0"/>
                  <a:t>all</a:t>
                </a:r>
                <a:endParaRPr sz="3400" dirty="0"/>
              </a:p>
            </p:txBody>
          </p:sp>
        </p:grpSp>
      </p:grpSp>
      <p:sp>
        <p:nvSpPr>
          <p:cNvPr id="113" name="Shape 228"/>
          <p:cNvSpPr/>
          <p:nvPr/>
        </p:nvSpPr>
        <p:spPr>
          <a:xfrm>
            <a:off x="2378762" y="1824269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dirty="0" smtClean="0"/>
              <a:t>Philosophy</a:t>
            </a:r>
            <a:endParaRPr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2403" y="18416630"/>
            <a:ext cx="19560034" cy="10589394"/>
            <a:chOff x="702403" y="18416630"/>
            <a:chExt cx="19560034" cy="10589394"/>
          </a:xfrm>
        </p:grpSpPr>
        <p:sp>
          <p:nvSpPr>
            <p:cNvPr id="52" name="Shape 52"/>
            <p:cNvSpPr/>
            <p:nvPr/>
          </p:nvSpPr>
          <p:spPr>
            <a:xfrm>
              <a:off x="908295" y="18416630"/>
              <a:ext cx="3071552" cy="287596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ysDash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Sep-Dec: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800965" y="193957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249258" y="26576203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39202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chemeClr val="accent2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30149" y="2657620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146217" y="23060858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2925656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6552330" y="2306085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790329" y="26127692"/>
              <a:ext cx="3314496" cy="2757395"/>
              <a:chOff x="5027225" y="22551825"/>
              <a:chExt cx="3314497" cy="2757395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027225" y="22879398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821323" y="2255182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968020" y="26256569"/>
              <a:ext cx="3314496" cy="2749455"/>
              <a:chOff x="5027225" y="25272723"/>
              <a:chExt cx="3314497" cy="274945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27225" y="25592356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781619" y="2527272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2403" y="22911801"/>
              <a:ext cx="3181920" cy="2684498"/>
              <a:chOff x="702403" y="21387873"/>
              <a:chExt cx="3181920" cy="2684498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02403" y="2164254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chemeClr val="accent2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2386351" y="2138787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dirty="0"/>
                  <a:t>L&amp;M</a:t>
                </a:r>
                <a:endParaRPr sz="3400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4625268" y="18471918"/>
              <a:ext cx="4375667" cy="2074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dirty="0" smtClean="0"/>
                <a:t>Semantics &amp; Pragmatics</a:t>
              </a:r>
              <a:endParaRPr sz="40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88" y="19308"/>
            <a:ext cx="2624312" cy="2624312"/>
          </a:xfrm>
          <a:prstGeom prst="rect">
            <a:avLst/>
          </a:prstGeom>
        </p:spPr>
      </p:pic>
      <p:sp>
        <p:nvSpPr>
          <p:cNvPr id="123" name="Shape 248"/>
          <p:cNvSpPr/>
          <p:nvPr/>
        </p:nvSpPr>
        <p:spPr>
          <a:xfrm>
            <a:off x="42079688" y="9528083"/>
            <a:ext cx="324225" cy="932055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097200" y="16205199"/>
            <a:ext cx="334037" cy="272049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48"/>
          <p:cNvSpPr/>
          <p:nvPr/>
        </p:nvSpPr>
        <p:spPr>
          <a:xfrm flipV="1">
            <a:off x="40701460" y="9509735"/>
            <a:ext cx="0" cy="850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6240482" y="6803526"/>
            <a:ext cx="15941317" cy="12953755"/>
            <a:chOff x="26240482" y="6803526"/>
            <a:chExt cx="15941317" cy="12953755"/>
          </a:xfrm>
        </p:grpSpPr>
        <p:sp>
          <p:nvSpPr>
            <p:cNvPr id="82" name="Shape 82"/>
            <p:cNvSpPr/>
            <p:nvPr/>
          </p:nvSpPr>
          <p:spPr>
            <a:xfrm>
              <a:off x="35840972" y="17177324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168620" y="69184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339373" y="13713222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Semantics and Grammar 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803526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339373" y="1073461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303010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998950" y="994247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6240482" y="173274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252341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9066509" y="1350968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9168622" y="10360253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521119" y="33596388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621610" y="2377106"/>
            <a:ext cx="4000366" cy="2398093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Courses of Tracks: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L&amp;P: Logic &amp; Philosophy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L&amp;L: Logic &amp; Language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L&amp;C: Logic &amp; Computation</a:t>
            </a:r>
          </a:p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L&amp;M: Logic &amp; Mathematics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525740" y="1137340"/>
            <a:ext cx="781101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/>
              <a:t>v0.5: 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cschaffner</a:t>
            </a:r>
            <a:r>
              <a:rPr lang="en-US" sz="2000" dirty="0"/>
              <a:t>/</a:t>
            </a:r>
            <a:r>
              <a:rPr lang="en-US" sz="2000" dirty="0" err="1"/>
              <a:t>MoLOverviewPoster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796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cp:lastModifiedBy>Christian Schaffner</cp:lastModifiedBy>
  <cp:revision>75</cp:revision>
  <cp:lastPrinted>2015-08-24T10:07:06Z</cp:lastPrinted>
  <dcterms:modified xsi:type="dcterms:W3CDTF">2015-08-24T10:12:19Z</dcterms:modified>
</cp:coreProperties>
</file>