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816" y="208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364830"/>
            <a:ext cx="42310995" cy="29676722"/>
            <a:chOff x="1132722" y="281817"/>
            <a:chExt cx="42310996" cy="29676721"/>
          </a:xfrm>
        </p:grpSpPr>
        <p:sp>
          <p:nvSpPr>
            <p:cNvPr id="8" name="Rounded Rectangle 7"/>
            <p:cNvSpPr/>
            <p:nvPr/>
          </p:nvSpPr>
          <p:spPr>
            <a:xfrm rot="5400000">
              <a:off x="10197787" y="-3600107"/>
              <a:ext cx="13023273" cy="20787122"/>
            </a:xfrm>
            <a:prstGeom prst="roundRect">
              <a:avLst>
                <a:gd name="adj" fmla="val 4137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5571817" y="3897090"/>
              <a:ext cx="19712359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2019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2019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2020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2020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2019/20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435170" y="1334973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(Hawke)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(Aloni)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525199" y="1116511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873052" y="3404083"/>
            <a:ext cx="3240000" cy="324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0045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103009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MScB&amp;CS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Zuidema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2: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Semantics and Cognition (</a:t>
            </a:r>
            <a:r>
              <a:rPr lang="en-US" sz="2900" dirty="0" err="1">
                <a:latin typeface="Calibri"/>
                <a:cs typeface="Calibri"/>
              </a:rPr>
              <a:t>Szymanik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MScB&amp;CS</a:t>
            </a:r>
            <a:r>
              <a:rPr lang="en-US" sz="2900" dirty="0"/>
              <a:t>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Wittgenstein on Ethics and Aesthetics</a:t>
            </a:r>
          </a:p>
          <a:p>
            <a:pPr lvl="0" algn="ctr">
              <a:defRPr sz="1800"/>
            </a:pPr>
            <a:r>
              <a:rPr lang="en-US" sz="2900" dirty="0"/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Cognition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Semantics and Philosophy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(Dekker, 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Aloni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6118079" y="387875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Ontology: Philosophical Perspectives (Schipper) </a:t>
            </a:r>
          </a:p>
        </p:txBody>
      </p:sp>
      <p:sp>
        <p:nvSpPr>
          <p:cNvPr id="61" name="Shape 61"/>
          <p:cNvSpPr>
            <a:spLocks noChangeAspect="1"/>
          </p:cNvSpPr>
          <p:nvPr/>
        </p:nvSpPr>
        <p:spPr>
          <a:xfrm>
            <a:off x="30882254" y="222549"/>
            <a:ext cx="3240000" cy="312936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Recursion Theory (</a:t>
            </a:r>
            <a:r>
              <a:rPr lang="en-US" sz="2900" dirty="0" err="1">
                <a:solidFill>
                  <a:srgbClr val="FFFFFF"/>
                </a:solidFill>
              </a:rPr>
              <a:t>Rodenburg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Computability and Interaction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Baeten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266556" y="23300082"/>
            <a:ext cx="3204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Category Theory (van den Berg)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Seminar Mathematical Logic </a:t>
            </a: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 and </a:t>
            </a:r>
            <a:r>
              <a:rPr lang="en-US" sz="2900" dirty="0" err="1">
                <a:solidFill>
                  <a:srgbClr val="FFFFFF"/>
                </a:solidFill>
              </a:rPr>
              <a:t>Topos</a:t>
            </a:r>
            <a:r>
              <a:rPr lang="en-US" sz="2900" dirty="0">
                <a:solidFill>
                  <a:srgbClr val="FFFFFF"/>
                </a:solidFill>
              </a:rPr>
              <a:t>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1: [</a:t>
            </a:r>
            <a:r>
              <a:rPr lang="en-US" sz="2900" dirty="0" err="1">
                <a:latin typeface="Calibri" charset="0"/>
                <a:ea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-FNWI] </a:t>
            </a:r>
            <a:br>
              <a:rPr lang="en-US" sz="29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ea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(Dekker)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2: 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 and Semantics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[RM-Ling]</a:t>
            </a:r>
            <a:br>
              <a:rPr lang="en-US" sz="2900" dirty="0"/>
            </a:br>
            <a:r>
              <a:rPr lang="en-US" sz="2900" dirty="0"/>
              <a:t>Syntax and Semantics 1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Hengeveld</a:t>
            </a:r>
            <a:r>
              <a:rPr lang="en-US" sz="2900" dirty="0"/>
              <a:t>, </a:t>
            </a:r>
            <a:r>
              <a:rPr lang="en-US" sz="2900" dirty="0" err="1"/>
              <a:t>Ruijgrok</a:t>
            </a:r>
            <a:r>
              <a:rPr lang="en-US" sz="2900" dirty="0"/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531422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Machine Learning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</a:t>
            </a:r>
            <a:r>
              <a:rPr lang="en-US" sz="2900" dirty="0" err="1">
                <a:solidFill>
                  <a:srgbClr val="FFFFFF"/>
                </a:solidFill>
              </a:rPr>
              <a:t>Koolen</a:t>
            </a:r>
            <a:r>
              <a:rPr lang="en-US" sz="2900" dirty="0">
                <a:solidFill>
                  <a:srgbClr val="FFFFFF"/>
                </a:solidFill>
              </a:rPr>
              <a:t>, </a:t>
            </a:r>
            <a:r>
              <a:rPr lang="en-US" sz="2900" dirty="0" err="1">
                <a:solidFill>
                  <a:srgbClr val="FFFFFF"/>
                </a:solidFill>
              </a:rPr>
              <a:t>Grünwald</a:t>
            </a:r>
            <a:r>
              <a:rPr lang="en-US" sz="2900" dirty="0">
                <a:solidFill>
                  <a:srgbClr val="FFFFFF"/>
                </a:solidFill>
              </a:rPr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1" name="Shape 121">
            <a:extLst>
              <a:ext uri="{FF2B5EF4-FFF2-40B4-BE49-F238E27FC236}">
                <a16:creationId xmlns:a16="http://schemas.microsoft.com/office/drawing/2014/main" id="{F6F249D7-9912-DA41-BBB9-48C065B69484}"/>
              </a:ext>
            </a:extLst>
          </p:cNvPr>
          <p:cNvSpPr/>
          <p:nvPr/>
        </p:nvSpPr>
        <p:spPr>
          <a:xfrm>
            <a:off x="10097966" y="1031926"/>
            <a:ext cx="3435443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-FGW]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History of logic: Theories of Language in Early Modern Philosophy (Maat)</a:t>
            </a:r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Betti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7310088" y="4989153"/>
            <a:ext cx="8288449" cy="4454201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2019/20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version: 29 August 2019: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531421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6</a:t>
            </a:r>
            <a:r>
              <a:rPr lang="en-US" sz="2900" dirty="0">
                <a:latin typeface="Calibri"/>
                <a:cs typeface="Calibri"/>
              </a:rPr>
              <a:t>: </a:t>
            </a: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>
                <a:latin typeface="Calibri"/>
                <a:cs typeface="Calibri"/>
              </a:rPr>
              <a:t>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Symbolic Systems 1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(TBA)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6025</TotalTime>
  <Words>672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294</cp:revision>
  <cp:lastPrinted>2019-08-29T16:16:58Z</cp:lastPrinted>
  <dcterms:modified xsi:type="dcterms:W3CDTF">2019-08-29T18:14:42Z</dcterms:modified>
</cp:coreProperties>
</file>