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760" y="-16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>
                <a:solidFill>
                  <a:schemeClr val="tx1"/>
                </a:solidFill>
              </a:rPr>
              <a:t>Ruijgrok)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Ruijgrok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17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</TotalTime>
  <Words>544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283</cp:revision>
  <cp:lastPrinted>2019-05-17T13:07:21Z</cp:lastPrinted>
  <dcterms:modified xsi:type="dcterms:W3CDTF">2019-05-17T13:09:28Z</dcterms:modified>
</cp:coreProperties>
</file>