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9" d="100"/>
          <a:sy n="49" d="100"/>
        </p:scale>
        <p:origin x="1088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4 July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345090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49136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smtClean="0"/>
                <a:t>de 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86098"/>
              <a:ext cx="3632245" cy="2631670"/>
              <a:chOff x="42832838" y="30745052"/>
              <a:chExt cx="3632245" cy="2631670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745052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chemeClr val="tx1"/>
                  </a:solidFill>
                </a:rPr>
                <a:t>[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MScCS</a:t>
              </a:r>
              <a:r>
                <a:rPr lang="en-US" sz="2900" dirty="0" smtClean="0">
                  <a:solidFill>
                    <a:schemeClr val="tx1"/>
                  </a:solidFill>
                </a:rPr>
                <a:t>-VU]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Term Rewriting </a:t>
              </a:r>
              <a:r>
                <a:rPr lang="en-US" sz="2900" dirty="0">
                  <a:solidFill>
                    <a:schemeClr val="tx1"/>
                  </a:solidFill>
                </a:rPr>
                <a:t>S</a:t>
              </a:r>
              <a:r>
                <a:rPr lang="en-US" sz="2900" smtClean="0">
                  <a:solidFill>
                    <a:schemeClr val="tx1"/>
                  </a:solidFill>
                </a:rPr>
                <a:t>ystems</a:t>
              </a:r>
              <a:r>
                <a:rPr lang="en-US" sz="2900" dirty="0" smtClean="0">
                  <a:solidFill>
                    <a:schemeClr val="tx1"/>
                  </a:solidFill>
                </a:rPr>
                <a:t/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Endrullis</a:t>
              </a:r>
              <a:r>
                <a:rPr lang="en-US" sz="2900" dirty="0" smtClean="0">
                  <a:solidFill>
                    <a:schemeClr val="tx1"/>
                  </a:solidFill>
                </a:rPr>
                <a:t>)</a:t>
              </a:r>
              <a:endParaRPr lang="en-US" sz="2900" dirty="0">
                <a:solidFill>
                  <a:schemeClr val="tx1"/>
                </a:solidFill>
              </a:endParaRP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 smtClean="0"/>
            </a:p>
            <a:p>
              <a:pPr algn="ctr"/>
              <a:r>
                <a:rPr lang="en-US" sz="2900" dirty="0" smtClean="0"/>
                <a:t>[</a:t>
              </a:r>
              <a:r>
                <a:rPr lang="en-US" sz="2900" dirty="0" err="1"/>
                <a:t>MastMath-UvA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Set </a:t>
              </a:r>
              <a:r>
                <a:rPr lang="en-US" sz="2900" dirty="0"/>
                <a:t>Theory </a:t>
              </a:r>
              <a:br>
                <a:rPr lang="en-US" sz="2900" dirty="0"/>
              </a:br>
              <a:r>
                <a:rPr lang="en-US" sz="2900" dirty="0"/>
                <a:t>(Hart, </a:t>
              </a:r>
              <a:r>
                <a:rPr lang="en-US" sz="2900" dirty="0" err="1"/>
                <a:t>Löwe</a:t>
              </a:r>
              <a:r>
                <a:rPr lang="en-US" sz="2900" dirty="0"/>
                <a:t>) </a:t>
              </a:r>
              <a:br>
                <a:rPr lang="en-US" sz="2900" dirty="0"/>
              </a:br>
              <a:r>
                <a:rPr lang="en-US" sz="2900" dirty="0"/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smtClean="0"/>
                <a:t>van den Berg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smtClean="0"/>
                <a:t>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915195" y="17980252"/>
            <a:ext cx="2063777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 fontScale="92500"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smtClean="0">
                <a:solidFill>
                  <a:srgbClr val="FFFFFF"/>
                </a:solidFill>
              </a:rPr>
              <a:t>de Heide</a:t>
            </a:r>
            <a:r>
              <a:rPr lang="en-US" sz="2900" dirty="0" smtClean="0">
                <a:solidFill>
                  <a:srgbClr val="FFFFFF"/>
                </a:solidFill>
              </a:rPr>
              <a:t>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432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4 July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227</cp:revision>
  <cp:lastPrinted>2017-06-16T14:07:29Z</cp:lastPrinted>
  <dcterms:modified xsi:type="dcterms:W3CDTF">2017-07-04T19:15:01Z</dcterms:modified>
</cp:coreProperties>
</file>