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232" y="16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542094"/>
            <a:chOff x="1132722" y="281817"/>
            <a:chExt cx="42310996" cy="2954209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949484" y="12329676"/>
              <a:ext cx="11392971" cy="23595497"/>
            </a:xfrm>
            <a:prstGeom prst="corner">
              <a:avLst>
                <a:gd name="adj1" fmla="val 37010"/>
                <a:gd name="adj2" fmla="val 74670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Foundations of Neural and Cognitive Modelling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Semantics and Cognition (</a:t>
            </a:r>
            <a:r>
              <a:rPr lang="en-US" sz="2900" dirty="0" err="1">
                <a:latin typeface="Calibri"/>
                <a:cs typeface="Calibri"/>
              </a:rPr>
              <a:t>Szymanik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Ontology: Philosophical Perspectives (Schipper)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854391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1091852" y="2441074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>
                <a:solidFill>
                  <a:schemeClr val="tx1"/>
                </a:solidFill>
              </a:rPr>
              <a:t>Ruijgrok)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Rijgrok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1091852" y="2717319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13 May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Symbolic Systems 1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(TBA)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5709</TotalTime>
  <Words>543</Words>
  <Application>Microsoft Macintosh PowerPoint</Application>
  <PresentationFormat>Custom</PresentationFormat>
  <Paragraphs>130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276</cp:revision>
  <cp:lastPrinted>2018-08-29T03:08:46Z</cp:lastPrinted>
  <dcterms:modified xsi:type="dcterms:W3CDTF">2019-05-13T09:55:50Z</dcterms:modified>
</cp:coreProperties>
</file>