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858000" cy="9144000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11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248" y="-152"/>
      </p:cViewPr>
      <p:guideLst>
        <p:guide orient="horz" pos="9532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32721" y="166061"/>
            <a:ext cx="41584635" cy="30006347"/>
            <a:chOff x="1132721" y="166061"/>
            <a:chExt cx="41584635" cy="30006347"/>
          </a:xfrm>
        </p:grpSpPr>
        <p:sp>
          <p:nvSpPr>
            <p:cNvPr id="8" name="Rounded Rectangle 7"/>
            <p:cNvSpPr/>
            <p:nvPr/>
          </p:nvSpPr>
          <p:spPr>
            <a:xfrm>
              <a:off x="4985577" y="166061"/>
              <a:ext cx="21881203" cy="1365379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rgbClr val="FFFF00">
                    <a:alpha val="30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4680000" scaled="0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193668"/>
              <a:ext cx="29522942" cy="19720930"/>
            </a:xfrm>
            <a:prstGeom prst="corner">
              <a:avLst>
                <a:gd name="adj1" fmla="val 38815"/>
                <a:gd name="adj2" fmla="val 48372"/>
              </a:avLst>
            </a:prstGeom>
            <a:gradFill flip="none" rotWithShape="1">
              <a:gsLst>
                <a:gs pos="0">
                  <a:schemeClr val="accent5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49258" y="2377105"/>
              <a:ext cx="21222488" cy="13619037"/>
            </a:xfrm>
            <a:prstGeom prst="corner">
              <a:avLst>
                <a:gd name="adj1" fmla="val 56330"/>
                <a:gd name="adj2" fmla="val 76015"/>
              </a:avLst>
            </a:prstGeom>
            <a:gradFill flip="none" rotWithShape="1">
              <a:gsLst>
                <a:gs pos="0">
                  <a:schemeClr val="accent6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20040000" scaled="0"/>
              <a:tileRect/>
            </a:gra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18273" y="6555063"/>
              <a:ext cx="23521538" cy="10638706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2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857433" y="20612990"/>
              <a:ext cx="19859923" cy="9559418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08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603272" y="9678448"/>
              <a:ext cx="22218305" cy="1077657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62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8920516" y="6321966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gradFill flip="none" rotWithShape="1">
              <a:gsLst>
                <a:gs pos="0">
                  <a:schemeClr val="tx2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5660000" scaled="0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148238" y="22272253"/>
            <a:ext cx="1739122" cy="21903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995597" y="22267445"/>
            <a:ext cx="779294" cy="65326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888378" y="21197067"/>
            <a:ext cx="4725910" cy="20461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39774890" y="22272253"/>
            <a:ext cx="1512059" cy="425187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150420" y="22244366"/>
            <a:ext cx="4267803" cy="4820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7412477" y="-18758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6049" y="67432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657870" y="27834224"/>
            <a:ext cx="3327707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Mathematical Logic</a:t>
            </a:r>
            <a:endParaRPr sz="4000" dirty="0"/>
          </a:p>
        </p:txBody>
      </p:sp>
      <p:sp>
        <p:nvSpPr>
          <p:cNvPr id="141" name="Shape 228"/>
          <p:cNvSpPr/>
          <p:nvPr/>
        </p:nvSpPr>
        <p:spPr>
          <a:xfrm>
            <a:off x="39295275" y="25239235"/>
            <a:ext cx="3449584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 lnSpcReduction="10000"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Theoretical Computer Science</a:t>
            </a:r>
            <a:endParaRPr sz="4000" dirty="0"/>
          </a:p>
        </p:txBody>
      </p:sp>
      <p:sp>
        <p:nvSpPr>
          <p:cNvPr id="144" name="Shape 228"/>
          <p:cNvSpPr/>
          <p:nvPr/>
        </p:nvSpPr>
        <p:spPr>
          <a:xfrm>
            <a:off x="39189239" y="4470714"/>
            <a:ext cx="3488779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Computational Linguistics / AI</a:t>
            </a:r>
            <a:endParaRPr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786760" y="19073523"/>
            <a:ext cx="18835216" cy="10419532"/>
            <a:chOff x="23786760" y="19073523"/>
            <a:chExt cx="18835216" cy="10419532"/>
          </a:xfrm>
        </p:grpSpPr>
        <p:sp>
          <p:nvSpPr>
            <p:cNvPr id="61" name="Shape 61"/>
            <p:cNvSpPr/>
            <p:nvPr/>
          </p:nvSpPr>
          <p:spPr>
            <a:xfrm>
              <a:off x="39774891" y="19073523"/>
              <a:ext cx="2847085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Basic Probability,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7383451" y="26981210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2109572" y="24234379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>
                  <a:solidFill>
                    <a:srgbClr val="FFFFFF"/>
                  </a:solidFill>
                </a:rPr>
                <a:t>Rodenburg</a:t>
              </a:r>
              <a:r>
                <a:rPr lang="en-US" sz="28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7378110" y="247887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793654" y="270632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7405046" y="26625130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786760" y="22559623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6135059" y="24462641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7642484" y="20713617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793654" y="24659708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3137241" y="27064393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303047" y="21401681"/>
              <a:ext cx="3763462" cy="2517547"/>
              <a:chOff x="35388312" y="21371677"/>
              <a:chExt cx="3763461" cy="2517547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388312" y="21658575"/>
                <a:ext cx="3523321" cy="223064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7653801" y="2137167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dirty="0" smtClean="0"/>
                  <a:t>L&amp;C</a:t>
                </a:r>
                <a:endParaRPr sz="3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1202528" y="20455019"/>
              <a:ext cx="3634326" cy="2465686"/>
              <a:chOff x="39087856" y="26810225"/>
              <a:chExt cx="3634326" cy="2465686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9087856" y="27112784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1224210" y="268102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L&amp;C</a:t>
                </a:r>
                <a:endParaRPr sz="34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956404" y="10360252"/>
            <a:ext cx="14815112" cy="9730023"/>
            <a:chOff x="11956404" y="10360252"/>
            <a:chExt cx="14815112" cy="973002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4501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460631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421161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768106" y="11550943"/>
              <a:ext cx="4003410" cy="2744414"/>
              <a:chOff x="25090706" y="11340916"/>
              <a:chExt cx="4003410" cy="2744414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090706" y="11655508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-FGW] Structures for Semantics (</a:t>
                </a:r>
                <a:r>
                  <a:rPr lang="en-US" sz="2800" dirty="0" err="1"/>
                  <a:t>Aloni</a:t>
                </a:r>
                <a:r>
                  <a:rPr lang="en-US" sz="2800" dirty="0"/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6644980" y="11340916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403871" y="10360252"/>
              <a:ext cx="3768689" cy="2757031"/>
              <a:chOff x="17248319" y="10221067"/>
              <a:chExt cx="3768688" cy="303270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439944" y="10470961"/>
                <a:ext cx="3405438" cy="278280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19035" y="102210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248319" y="1022298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956404" y="10375666"/>
              <a:ext cx="3457391" cy="2725061"/>
              <a:chOff x="3219318" y="4950451"/>
              <a:chExt cx="3457391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19318" y="5245690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5178737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615446" y="18129428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42088" y="8673190"/>
            <a:ext cx="7428835" cy="7995109"/>
            <a:chOff x="2442088" y="8673190"/>
            <a:chExt cx="7428835" cy="7995109"/>
          </a:xfrm>
        </p:grpSpPr>
        <p:sp>
          <p:nvSpPr>
            <p:cNvPr id="103" name="Shape 103"/>
            <p:cNvSpPr/>
            <p:nvPr/>
          </p:nvSpPr>
          <p:spPr>
            <a:xfrm>
              <a:off x="6054945" y="1423847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857744" y="1071707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673190"/>
              <a:ext cx="2878899" cy="2263429"/>
              <a:chOff x="22040655" y="-377031"/>
              <a:chExt cx="2878899" cy="2263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1465"/>
                <a:ext cx="2778807" cy="188786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</a:rPr>
                  <a:t>[MoL-FNWI] Basic Logic (</a:t>
                </a:r>
                <a:r>
                  <a:rPr lang="en-US" sz="2800" dirty="0" err="1">
                    <a:solidFill>
                      <a:srgbClr val="FFFFFF"/>
                    </a:solidFill>
                  </a:rPr>
                  <a:t>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3421582" y="-37703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 smtClean="0"/>
                  <a:t>some</a:t>
                </a:r>
                <a:endParaRPr sz="3400" dirty="0"/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810373" y="25762839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5036357" y="21551956"/>
            <a:ext cx="1311234" cy="11969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5314793" y="20804483"/>
            <a:ext cx="1526377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98527" y="1810341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Cognition</a:t>
            </a:r>
            <a:endParaRPr sz="4000" dirty="0"/>
          </a:p>
        </p:txBody>
      </p:sp>
      <p:sp>
        <p:nvSpPr>
          <p:cNvPr id="107" name="Shape 228"/>
          <p:cNvSpPr/>
          <p:nvPr/>
        </p:nvSpPr>
        <p:spPr>
          <a:xfrm>
            <a:off x="3018273" y="637078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Philosophical Logic</a:t>
            </a:r>
            <a:endParaRPr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23912" y="538901"/>
            <a:ext cx="20237400" cy="8851890"/>
            <a:chOff x="6523912" y="538901"/>
            <a:chExt cx="20237400" cy="8851890"/>
          </a:xfrm>
        </p:grpSpPr>
        <p:sp>
          <p:nvSpPr>
            <p:cNvPr id="73" name="Shape 73"/>
            <p:cNvSpPr/>
            <p:nvPr/>
          </p:nvSpPr>
          <p:spPr>
            <a:xfrm>
              <a:off x="17461170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867229" y="3398339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881498" y="538901"/>
              <a:ext cx="2778806" cy="24046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10213869" y="3873868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697090" y="3108424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3673862" y="351918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523912" y="684036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7226705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918765" y="5763293"/>
              <a:ext cx="3013179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8646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569825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603272" y="69609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239884" y="97607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1565" y="3405897"/>
            <a:ext cx="3578034" cy="2355834"/>
            <a:chOff x="641565" y="3405897"/>
            <a:chExt cx="3578034" cy="2355834"/>
          </a:xfrm>
        </p:grpSpPr>
        <p:sp>
          <p:nvSpPr>
            <p:cNvPr id="49" name="Shape 49"/>
            <p:cNvSpPr/>
            <p:nvPr/>
          </p:nvSpPr>
          <p:spPr>
            <a:xfrm>
              <a:off x="641565" y="3691788"/>
              <a:ext cx="3232741" cy="20699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>
                  <a:solidFill>
                    <a:srgbClr val="FFFFFF"/>
                  </a:solidFill>
                </a:rPr>
                <a:t>Sept-Dec: </a:t>
              </a:r>
              <a:br>
                <a:rPr lang="en-US" sz="2800" dirty="0">
                  <a:solidFill>
                    <a:srgbClr val="FFFFFF"/>
                  </a:solidFill>
                </a:rPr>
              </a:br>
              <a:r>
                <a:rPr lang="en-US" sz="2800" dirty="0">
                  <a:solidFill>
                    <a:srgbClr val="FFFFFF"/>
                  </a:solidFill>
                </a:rPr>
                <a:t>Logic, Language and Computation (Aloni) 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721627" y="340589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400" dirty="0" smtClean="0"/>
                <a:t>all</a:t>
              </a:r>
              <a:endParaRPr sz="3400" dirty="0"/>
            </a:p>
          </p:txBody>
        </p:sp>
      </p:grpSp>
      <p:sp>
        <p:nvSpPr>
          <p:cNvPr id="113" name="Shape 228"/>
          <p:cNvSpPr/>
          <p:nvPr/>
        </p:nvSpPr>
        <p:spPr>
          <a:xfrm>
            <a:off x="4896573" y="-239073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Philosophy</a:t>
            </a:r>
            <a:endParaRPr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3778" y="18416630"/>
            <a:ext cx="19629168" cy="10528925"/>
            <a:chOff x="702403" y="18416630"/>
            <a:chExt cx="19629168" cy="10528925"/>
          </a:xfrm>
        </p:grpSpPr>
        <p:sp>
          <p:nvSpPr>
            <p:cNvPr id="52" name="Shape 52"/>
            <p:cNvSpPr/>
            <p:nvPr/>
          </p:nvSpPr>
          <p:spPr>
            <a:xfrm>
              <a:off x="908295" y="18416630"/>
              <a:ext cx="3071552" cy="287596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Sep-Dec: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800965" y="193957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318392" y="26515734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308336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5157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060858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2994790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6621464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859463" y="26230661"/>
              <a:ext cx="3360235" cy="2714894"/>
              <a:chOff x="5096359" y="22654794"/>
              <a:chExt cx="3360236" cy="2714894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096359" y="22939866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958623" y="2265479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222246"/>
              <a:ext cx="3423506" cy="2723309"/>
              <a:chOff x="5096359" y="25238400"/>
              <a:chExt cx="342350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531887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7021894" y="2523840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2403" y="22911801"/>
              <a:ext cx="3181920" cy="2684498"/>
              <a:chOff x="702403" y="21387873"/>
              <a:chExt cx="3181920" cy="2684498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02403" y="2164254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2386351" y="2138787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4625268" y="18471918"/>
              <a:ext cx="4375667" cy="2074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dirty="0" smtClean="0"/>
                <a:t>Semantics &amp; Pragmatics</a:t>
              </a:r>
              <a:endParaRPr sz="4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88" y="19308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2079688" y="9528083"/>
            <a:ext cx="324225" cy="932055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547848" y="16205199"/>
            <a:ext cx="334037" cy="272049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48"/>
          <p:cNvSpPr/>
          <p:nvPr/>
        </p:nvSpPr>
        <p:spPr>
          <a:xfrm flipV="1">
            <a:off x="40701460" y="9509735"/>
            <a:ext cx="0" cy="850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339373" y="6803526"/>
            <a:ext cx="12842426" cy="12268032"/>
            <a:chOff x="29339373" y="6803526"/>
            <a:chExt cx="12842426" cy="12268032"/>
          </a:xfrm>
        </p:grpSpPr>
        <p:sp>
          <p:nvSpPr>
            <p:cNvPr id="82" name="Shape 82"/>
            <p:cNvSpPr/>
            <p:nvPr/>
          </p:nvSpPr>
          <p:spPr>
            <a:xfrm>
              <a:off x="34243241" y="17095390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168620" y="69184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339373" y="13713222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Semantics and Grammar 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803526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339373" y="1073461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30301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998950" y="994247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98090" y="163806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83695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066509" y="1350968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9168622" y="10360253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521119" y="33596388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621610" y="2377106"/>
            <a:ext cx="4000366" cy="2398093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Courses of Tracks: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L&amp;P: Logic &amp; Philosophy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L&amp;L: Logic &amp; Language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L&amp;C: Logic &amp; Computation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L&amp;M: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525740" y="1137340"/>
            <a:ext cx="781101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smtClean="0"/>
              <a:t>v0.7: 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cschaffner</a:t>
            </a:r>
            <a:r>
              <a:rPr lang="en-US" sz="2000" dirty="0"/>
              <a:t>/</a:t>
            </a:r>
            <a:r>
              <a:rPr lang="en-US" sz="2000" dirty="0" err="1"/>
              <a:t>MoLOverviewPoster</a:t>
            </a:r>
            <a:r>
              <a:rPr lang="en-US" sz="2000" dirty="0"/>
              <a:t>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1593837" y="14089418"/>
            <a:ext cx="1105619" cy="94495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473695" y="17621399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790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cp:lastModifiedBy>Christian Schaffner</cp:lastModifiedBy>
  <cp:revision>83</cp:revision>
  <cp:lastPrinted>2015-08-26T09:52:45Z</cp:lastPrinted>
  <dcterms:modified xsi:type="dcterms:W3CDTF">2015-08-26T09:52:46Z</dcterms:modified>
</cp:coreProperties>
</file>