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488" y="10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2B7D-0D70-9742-96AA-28A341A7C517}" type="datetimeFigureOut">
              <a:rPr lang="en-US" smtClean="0"/>
              <a:t>02.12.12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1BE-96EA-A44F-8F05-2532EA7E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2B7D-0D70-9742-96AA-28A341A7C517}" type="datetimeFigureOut">
              <a:rPr lang="en-US" smtClean="0"/>
              <a:t>02.12.12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1BE-96EA-A44F-8F05-2532EA7E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2B7D-0D70-9742-96AA-28A341A7C517}" type="datetimeFigureOut">
              <a:rPr lang="en-US" smtClean="0"/>
              <a:t>02.12.12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1BE-96EA-A44F-8F05-2532EA7E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2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2B7D-0D70-9742-96AA-28A341A7C517}" type="datetimeFigureOut">
              <a:rPr lang="en-US" smtClean="0"/>
              <a:t>02.12.12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1BE-96EA-A44F-8F05-2532EA7E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2B7D-0D70-9742-96AA-28A341A7C517}" type="datetimeFigureOut">
              <a:rPr lang="en-US" smtClean="0"/>
              <a:t>02.12.12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1BE-96EA-A44F-8F05-2532EA7E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1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2B7D-0D70-9742-96AA-28A341A7C517}" type="datetimeFigureOut">
              <a:rPr lang="en-US" smtClean="0"/>
              <a:t>02.12.12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1BE-96EA-A44F-8F05-2532EA7E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2B7D-0D70-9742-96AA-28A341A7C517}" type="datetimeFigureOut">
              <a:rPr lang="en-US" smtClean="0"/>
              <a:t>02.12.12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1BE-96EA-A44F-8F05-2532EA7E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2B7D-0D70-9742-96AA-28A341A7C517}" type="datetimeFigureOut">
              <a:rPr lang="en-US" smtClean="0"/>
              <a:t>02.12.12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1BE-96EA-A44F-8F05-2532EA7E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7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2B7D-0D70-9742-96AA-28A341A7C517}" type="datetimeFigureOut">
              <a:rPr lang="en-US" smtClean="0"/>
              <a:t>02.12.12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1BE-96EA-A44F-8F05-2532EA7E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0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2B7D-0D70-9742-96AA-28A341A7C517}" type="datetimeFigureOut">
              <a:rPr lang="en-US" smtClean="0"/>
              <a:t>02.12.12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1BE-96EA-A44F-8F05-2532EA7E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2B7D-0D70-9742-96AA-28A341A7C517}" type="datetimeFigureOut">
              <a:rPr lang="en-US" smtClean="0"/>
              <a:t>02.12.12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1BE-96EA-A44F-8F05-2532EA7E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5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A2B7D-0D70-9742-96AA-28A341A7C517}" type="datetimeFigureOut">
              <a:rPr lang="en-US" smtClean="0"/>
              <a:t>02.12.12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41BE-96EA-A44F-8F05-2532EA7E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97579" y="593238"/>
            <a:ext cx="2339616" cy="5096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Our team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7321" y="593238"/>
            <a:ext cx="907813" cy="5096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day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7817" y="1436241"/>
            <a:ext cx="3305004" cy="3686109"/>
            <a:chOff x="46642" y="747346"/>
            <a:chExt cx="3305004" cy="368610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43" y="747346"/>
              <a:ext cx="3305003" cy="368610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79809" y="791824"/>
              <a:ext cx="971837" cy="278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>
                <a:lnSpc>
                  <a:spcPct val="70000"/>
                </a:lnSpc>
              </a:pPr>
              <a:r>
                <a:rPr lang="en-US" sz="7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Round: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643" y="747346"/>
              <a:ext cx="1061788" cy="43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642" y="747347"/>
              <a:ext cx="3305003" cy="3686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09946" y="1436241"/>
            <a:ext cx="3305004" cy="3686109"/>
            <a:chOff x="46642" y="747346"/>
            <a:chExt cx="3305004" cy="368610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43" y="747346"/>
              <a:ext cx="3305003" cy="3686109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2379809" y="791824"/>
              <a:ext cx="971837" cy="278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>
                <a:lnSpc>
                  <a:spcPct val="70000"/>
                </a:lnSpc>
              </a:pPr>
              <a:r>
                <a:rPr lang="en-US" sz="7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Round: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643" y="747346"/>
              <a:ext cx="1061788" cy="43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642" y="747347"/>
              <a:ext cx="3305003" cy="3686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7818" y="5248696"/>
            <a:ext cx="3305004" cy="3686109"/>
            <a:chOff x="46642" y="747346"/>
            <a:chExt cx="3305004" cy="368610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43" y="747346"/>
              <a:ext cx="3305003" cy="3686109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2379809" y="791824"/>
              <a:ext cx="971837" cy="278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>
                <a:lnSpc>
                  <a:spcPct val="70000"/>
                </a:lnSpc>
              </a:pPr>
              <a:r>
                <a:rPr lang="en-US" sz="7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Round: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643" y="747346"/>
              <a:ext cx="1061788" cy="43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642" y="747347"/>
              <a:ext cx="3305003" cy="3686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09947" y="5248696"/>
            <a:ext cx="3305004" cy="3686109"/>
            <a:chOff x="46642" y="747346"/>
            <a:chExt cx="3305004" cy="368610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43" y="747346"/>
              <a:ext cx="3305003" cy="3686109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2379809" y="791824"/>
              <a:ext cx="971837" cy="278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>
                <a:lnSpc>
                  <a:spcPct val="70000"/>
                </a:lnSpc>
              </a:pPr>
              <a:r>
                <a:rPr lang="en-US" sz="7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Round: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643" y="747346"/>
              <a:ext cx="1061788" cy="43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642" y="747347"/>
              <a:ext cx="3305003" cy="3686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43" y="518357"/>
            <a:ext cx="1708139" cy="58456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54" y="210534"/>
            <a:ext cx="977900" cy="10668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19715" y="1446159"/>
            <a:ext cx="467805" cy="367844"/>
          </a:xfrm>
          <a:prstGeom prst="rect">
            <a:avLst/>
          </a:prstGeom>
          <a:noFill/>
          <a:ln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46675" y="1454799"/>
            <a:ext cx="467805" cy="367844"/>
          </a:xfrm>
          <a:prstGeom prst="rect">
            <a:avLst/>
          </a:prstGeom>
          <a:noFill/>
          <a:ln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9714" y="5293174"/>
            <a:ext cx="467805" cy="367844"/>
          </a:xfrm>
          <a:prstGeom prst="rect">
            <a:avLst/>
          </a:prstGeom>
          <a:noFill/>
          <a:ln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09948" y="5264902"/>
            <a:ext cx="467805" cy="367844"/>
          </a:xfrm>
          <a:prstGeom prst="rect">
            <a:avLst/>
          </a:prstGeom>
          <a:noFill/>
          <a:ln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/>
                <a:cs typeface="Times New Roman"/>
              </a:rPr>
              <a:t>4</a:t>
            </a:r>
            <a:endParaRPr lang="en-US" sz="14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067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Schaffner</dc:creator>
  <cp:lastModifiedBy>Christian Schaffner</cp:lastModifiedBy>
  <cp:revision>5</cp:revision>
  <dcterms:created xsi:type="dcterms:W3CDTF">2011-06-03T17:23:00Z</dcterms:created>
  <dcterms:modified xsi:type="dcterms:W3CDTF">2012-12-02T19:06:03Z</dcterms:modified>
</cp:coreProperties>
</file>