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orbel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KZWOBRhhFkc7L+5pGNGQIa47o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orbel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7" Type="http://customschemas.google.com/relationships/presentationmetadata" Target="metadata"/><Relationship Id="rId16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5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6134853" y="2180407"/>
            <a:ext cx="5232400" cy="293346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655563" y="2180407"/>
            <a:ext cx="5232400" cy="430506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134853" y="5313407"/>
            <a:ext cx="5232400" cy="1172060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   E   X   T</a:t>
            </a:r>
            <a:endParaRPr b="0" i="0" sz="11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071322" y="2575624"/>
            <a:ext cx="4530869" cy="50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845725" y="3249039"/>
            <a:ext cx="689745" cy="359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109134" y="2664693"/>
            <a:ext cx="20163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 E A R C H   T E R M S</a:t>
            </a:r>
            <a:endParaRPr b="0" i="0" sz="7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682057" y="3249039"/>
            <a:ext cx="1248544" cy="359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077188" y="3249039"/>
            <a:ext cx="1525003" cy="359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923050" y="3215026"/>
            <a:ext cx="10039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NUM.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SEARCHES</a:t>
            </a:r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" name="Google Shape;98;p1"/>
          <p:cNvSpPr/>
          <p:nvPr/>
        </p:nvSpPr>
        <p:spPr>
          <a:xfrm rot="10800000">
            <a:off x="2312137" y="3368053"/>
            <a:ext cx="125663" cy="125663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654418" y="3279724"/>
            <a:ext cx="8883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 R D E R</a:t>
            </a:r>
            <a:endParaRPr b="0" i="0" sz="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4074309" y="3287340"/>
            <a:ext cx="12602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 U R A T I O N</a:t>
            </a:r>
            <a:endParaRPr b="0" i="0" sz="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" name="Google Shape;101;p1"/>
          <p:cNvSpPr/>
          <p:nvPr/>
        </p:nvSpPr>
        <p:spPr>
          <a:xfrm rot="10800000">
            <a:off x="3700669" y="3368055"/>
            <a:ext cx="125663" cy="125663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 rot="10800000">
            <a:off x="5393999" y="3368058"/>
            <a:ext cx="125663" cy="125663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1"/>
          <p:cNvGrpSpPr/>
          <p:nvPr/>
        </p:nvGrpSpPr>
        <p:grpSpPr>
          <a:xfrm>
            <a:off x="1024467" y="4703083"/>
            <a:ext cx="3005667" cy="508000"/>
            <a:chOff x="1109133" y="5686338"/>
            <a:chExt cx="3005667" cy="508000"/>
          </a:xfrm>
        </p:grpSpPr>
        <p:sp>
          <p:nvSpPr>
            <p:cNvPr id="104" name="Google Shape;104;p1"/>
            <p:cNvSpPr/>
            <p:nvPr/>
          </p:nvSpPr>
          <p:spPr>
            <a:xfrm>
              <a:off x="1109133" y="5686338"/>
              <a:ext cx="3005667" cy="508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1168001" y="5775407"/>
              <a:ext cx="221002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A5A5A5"/>
                  </a:solidFill>
                  <a:latin typeface="Corbel"/>
                  <a:ea typeface="Corbel"/>
                  <a:cs typeface="Corbel"/>
                  <a:sym typeface="Corbel"/>
                </a:rPr>
                <a:t>S E E D   F I L E   N A M E</a:t>
              </a:r>
              <a:endParaRPr b="0" i="0" sz="700" u="none" cap="none" strike="noStrike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06" name="Google Shape;106;p1"/>
          <p:cNvSpPr/>
          <p:nvPr/>
        </p:nvSpPr>
        <p:spPr>
          <a:xfrm>
            <a:off x="1786619" y="3823637"/>
            <a:ext cx="1338901" cy="40336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925932" y="3822542"/>
            <a:ext cx="10039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 A T E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 R O M</a:t>
            </a:r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4259839" y="3823637"/>
            <a:ext cx="1338901" cy="40336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399152" y="3822542"/>
            <a:ext cx="10039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 A T E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 O</a:t>
            </a:r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62890" y="2192536"/>
            <a:ext cx="8924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 N P U T</a:t>
            </a:r>
            <a:endParaRPr b="0" i="0" sz="7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6204860" y="2192536"/>
            <a:ext cx="1124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 U T P U T</a:t>
            </a:r>
            <a:endParaRPr b="0" i="0" sz="7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024468" y="5517002"/>
            <a:ext cx="3005667" cy="50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051190" y="5623004"/>
            <a:ext cx="25452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O U T P U T   F I L E   N A M E</a:t>
            </a:r>
            <a:endParaRPr b="0" i="0" sz="700" u="none" cap="none" strike="noStrike">
              <a:solidFill>
                <a:srgbClr val="A5A5A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3152906" y="1622674"/>
            <a:ext cx="1518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 E E D   D A T A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15" name="Google Shape;115;p1"/>
          <p:cNvGrpSpPr/>
          <p:nvPr/>
        </p:nvGrpSpPr>
        <p:grpSpPr>
          <a:xfrm>
            <a:off x="0" y="0"/>
            <a:ext cx="12192000" cy="1636587"/>
            <a:chOff x="0" y="0"/>
            <a:chExt cx="12192000" cy="1636587"/>
          </a:xfrm>
        </p:grpSpPr>
        <p:grpSp>
          <p:nvGrpSpPr>
            <p:cNvPr id="116" name="Google Shape;116;p1"/>
            <p:cNvGrpSpPr/>
            <p:nvPr/>
          </p:nvGrpSpPr>
          <p:grpSpPr>
            <a:xfrm>
              <a:off x="0" y="0"/>
              <a:ext cx="12192000" cy="918891"/>
              <a:chOff x="0" y="120762"/>
              <a:chExt cx="12192000" cy="918891"/>
            </a:xfrm>
          </p:grpSpPr>
          <p:sp>
            <p:nvSpPr>
              <p:cNvPr id="117" name="Google Shape;117;p1"/>
              <p:cNvSpPr/>
              <p:nvPr/>
            </p:nvSpPr>
            <p:spPr>
              <a:xfrm>
                <a:off x="0" y="120762"/>
                <a:ext cx="12192000" cy="77670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 txBox="1"/>
              <p:nvPr/>
            </p:nvSpPr>
            <p:spPr>
              <a:xfrm>
                <a:off x="1036708" y="340866"/>
                <a:ext cx="397089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000" u="none" cap="none" strike="noStrik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S O C I A L   T H E R M O G R A P H Y :</a:t>
                </a:r>
                <a:endParaRPr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pic>
            <p:nvPicPr>
              <p:cNvPr id="119" name="Google Shape;119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03198" y="188494"/>
                <a:ext cx="635002" cy="6350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0" name="Google Shape;120;p1"/>
              <p:cNvSpPr/>
              <p:nvPr/>
            </p:nvSpPr>
            <p:spPr>
              <a:xfrm>
                <a:off x="5087580" y="286003"/>
                <a:ext cx="1770420" cy="75365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 txBox="1"/>
              <p:nvPr/>
            </p:nvSpPr>
            <p:spPr>
              <a:xfrm>
                <a:off x="5168983" y="448733"/>
                <a:ext cx="160435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S C R A P E   D A T A</a:t>
                </a:r>
                <a:endParaRPr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7025730" y="286003"/>
                <a:ext cx="1770420" cy="61146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9037031" y="286003"/>
                <a:ext cx="1528961" cy="61146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10806873" y="286003"/>
                <a:ext cx="1138708" cy="61146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 txBox="1"/>
              <p:nvPr/>
            </p:nvSpPr>
            <p:spPr>
              <a:xfrm>
                <a:off x="7125766" y="435258"/>
                <a:ext cx="162724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T O P I C   M O D E L</a:t>
                </a:r>
                <a:endParaRPr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26" name="Google Shape;126;p1"/>
              <p:cNvSpPr txBox="1"/>
              <p:nvPr/>
            </p:nvSpPr>
            <p:spPr>
              <a:xfrm>
                <a:off x="9151369" y="442978"/>
                <a:ext cx="131856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A N A L Y T I C S</a:t>
                </a:r>
                <a:endParaRPr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27" name="Google Shape;127;p1"/>
              <p:cNvSpPr txBox="1"/>
              <p:nvPr/>
            </p:nvSpPr>
            <p:spPr>
              <a:xfrm>
                <a:off x="10888115" y="442978"/>
                <a:ext cx="8720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A B O U T</a:t>
                </a:r>
                <a:endParaRPr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28" name="Google Shape;128;p1"/>
            <p:cNvGrpSpPr/>
            <p:nvPr/>
          </p:nvGrpSpPr>
          <p:grpSpPr>
            <a:xfrm>
              <a:off x="0" y="936374"/>
              <a:ext cx="12192000" cy="700213"/>
              <a:chOff x="0" y="1587488"/>
              <a:chExt cx="12192000" cy="700213"/>
            </a:xfrm>
          </p:grpSpPr>
          <p:cxnSp>
            <p:nvCxnSpPr>
              <p:cNvPr id="129" name="Google Shape;129;p1"/>
              <p:cNvCxnSpPr/>
              <p:nvPr/>
            </p:nvCxnSpPr>
            <p:spPr>
              <a:xfrm>
                <a:off x="0" y="1944319"/>
                <a:ext cx="12192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30" name="Google Shape;130;p1"/>
              <p:cNvGrpSpPr/>
              <p:nvPr/>
            </p:nvGrpSpPr>
            <p:grpSpPr>
              <a:xfrm>
                <a:off x="3553192" y="1587488"/>
                <a:ext cx="683739" cy="678665"/>
                <a:chOff x="3179380" y="932171"/>
                <a:chExt cx="1548279" cy="1536789"/>
              </a:xfrm>
            </p:grpSpPr>
            <p:sp>
              <p:nvSpPr>
                <p:cNvPr id="131" name="Google Shape;131;p1"/>
                <p:cNvSpPr/>
                <p:nvPr/>
              </p:nvSpPr>
              <p:spPr>
                <a:xfrm>
                  <a:off x="3179380" y="932171"/>
                  <a:ext cx="1548279" cy="1536789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32" name="Google Shape;132;p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13580" l="25060" r="25381" t="28756"/>
                <a:stretch/>
              </p:blipFill>
              <p:spPr>
                <a:xfrm>
                  <a:off x="3541100" y="1224248"/>
                  <a:ext cx="824837" cy="9526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33" name="Google Shape;133;p1"/>
              <p:cNvGrpSpPr/>
              <p:nvPr/>
            </p:nvGrpSpPr>
            <p:grpSpPr>
              <a:xfrm>
                <a:off x="5763976" y="1603407"/>
                <a:ext cx="685800" cy="684294"/>
                <a:chOff x="5830179" y="932171"/>
                <a:chExt cx="1542956" cy="1539566"/>
              </a:xfrm>
            </p:grpSpPr>
            <p:sp>
              <p:nvSpPr>
                <p:cNvPr id="134" name="Google Shape;134;p1"/>
                <p:cNvSpPr/>
                <p:nvPr/>
              </p:nvSpPr>
              <p:spPr>
                <a:xfrm>
                  <a:off x="5830179" y="932171"/>
                  <a:ext cx="1542956" cy="153956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35" name="Google Shape;135;p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40521" l="27787" r="27620" t="27380"/>
                <a:stretch/>
              </p:blipFill>
              <p:spPr>
                <a:xfrm>
                  <a:off x="6009052" y="1281295"/>
                  <a:ext cx="1169735" cy="8357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36" name="Google Shape;136;p1"/>
              <p:cNvGrpSpPr/>
              <p:nvPr/>
            </p:nvGrpSpPr>
            <p:grpSpPr>
              <a:xfrm>
                <a:off x="7907382" y="1600148"/>
                <a:ext cx="685799" cy="684293"/>
                <a:chOff x="9867362" y="1125063"/>
                <a:chExt cx="1218830" cy="1216152"/>
              </a:xfrm>
            </p:grpSpPr>
            <p:sp>
              <p:nvSpPr>
                <p:cNvPr id="137" name="Google Shape;137;p1"/>
                <p:cNvSpPr/>
                <p:nvPr/>
              </p:nvSpPr>
              <p:spPr>
                <a:xfrm>
                  <a:off x="9867362" y="1125063"/>
                  <a:ext cx="1218830" cy="1216152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38" name="Google Shape;138;p1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18329" l="0" r="0" t="1"/>
                <a:stretch/>
              </p:blipFill>
              <p:spPr>
                <a:xfrm>
                  <a:off x="9889926" y="1282674"/>
                  <a:ext cx="1105970" cy="89654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39" name="Google Shape;139;p1"/>
          <p:cNvSpPr/>
          <p:nvPr/>
        </p:nvSpPr>
        <p:spPr>
          <a:xfrm>
            <a:off x="6204860" y="4340070"/>
            <a:ext cx="1590064" cy="7096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5111046" y="1605904"/>
            <a:ext cx="20430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  <a:latin typeface="Corbel"/>
                <a:ea typeface="Corbel"/>
                <a:cs typeface="Corbel"/>
                <a:sym typeface="Corbel"/>
              </a:rPr>
              <a:t>E X P A N D   T E R M S</a:t>
            </a:r>
            <a:endParaRPr sz="1800">
              <a:solidFill>
                <a:srgbClr val="BFBFB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7281861" y="1605904"/>
            <a:ext cx="19442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  <a:latin typeface="Corbel"/>
                <a:ea typeface="Corbel"/>
                <a:cs typeface="Corbel"/>
                <a:sym typeface="Corbel"/>
              </a:rPr>
              <a:t>F I N A L   C O R P U S</a:t>
            </a:r>
            <a:endParaRPr sz="1800">
              <a:solidFill>
                <a:srgbClr val="BFBFB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510919" y="5247425"/>
            <a:ext cx="1145282" cy="101333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43" name="Google Shape;143;p1"/>
          <p:cNvPicPr preferRelativeResize="0"/>
          <p:nvPr/>
        </p:nvPicPr>
        <p:blipFill rotWithShape="1">
          <a:blip r:embed="rId7">
            <a:alphaModFix/>
          </a:blip>
          <a:srcRect b="25573" l="17528" r="17678" t="9988"/>
          <a:stretch/>
        </p:blipFill>
        <p:spPr>
          <a:xfrm>
            <a:off x="4814854" y="5489278"/>
            <a:ext cx="564861" cy="561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"/>
          <p:cNvPicPr preferRelativeResize="0"/>
          <p:nvPr/>
        </p:nvPicPr>
        <p:blipFill rotWithShape="1">
          <a:blip r:embed="rId8">
            <a:alphaModFix/>
          </a:blip>
          <a:srcRect b="15555" l="10197" r="10548" t="0"/>
          <a:stretch/>
        </p:blipFill>
        <p:spPr>
          <a:xfrm>
            <a:off x="6339304" y="4459706"/>
            <a:ext cx="421635" cy="44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"/>
          <p:cNvPicPr preferRelativeResize="0"/>
          <p:nvPr/>
        </p:nvPicPr>
        <p:blipFill rotWithShape="1">
          <a:blip r:embed="rId9">
            <a:alphaModFix/>
          </a:blip>
          <a:srcRect b="24014" l="0" r="0" t="0"/>
          <a:stretch/>
        </p:blipFill>
        <p:spPr>
          <a:xfrm>
            <a:off x="7608148" y="2380597"/>
            <a:ext cx="2285809" cy="1736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/>
          <p:nvPr/>
        </p:nvSpPr>
        <p:spPr>
          <a:xfrm>
            <a:off x="6134853" y="2180407"/>
            <a:ext cx="5232400" cy="293346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655563" y="2180407"/>
            <a:ext cx="5232400" cy="430506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6134853" y="5313407"/>
            <a:ext cx="5232400" cy="117206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   E   X   T</a:t>
            </a:r>
            <a:endParaRPr sz="11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1071322" y="2575624"/>
            <a:ext cx="4530869" cy="50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1845725" y="3249039"/>
            <a:ext cx="689745" cy="359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1109134" y="2664693"/>
            <a:ext cx="20163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 E A R C H   T E R M S</a:t>
            </a:r>
            <a:endParaRPr sz="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57" name="Google Shape;157;p2"/>
          <p:cNvGrpSpPr/>
          <p:nvPr/>
        </p:nvGrpSpPr>
        <p:grpSpPr>
          <a:xfrm>
            <a:off x="1024468" y="5517002"/>
            <a:ext cx="3005667" cy="508000"/>
            <a:chOff x="1109133" y="5686338"/>
            <a:chExt cx="3005667" cy="508000"/>
          </a:xfrm>
        </p:grpSpPr>
        <p:sp>
          <p:nvSpPr>
            <p:cNvPr id="158" name="Google Shape;158;p2"/>
            <p:cNvSpPr/>
            <p:nvPr/>
          </p:nvSpPr>
          <p:spPr>
            <a:xfrm>
              <a:off x="1109133" y="5686338"/>
              <a:ext cx="3005667" cy="508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135855" y="5792340"/>
              <a:ext cx="25452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A5A5A5"/>
                  </a:solidFill>
                  <a:latin typeface="Corbel"/>
                  <a:ea typeface="Corbel"/>
                  <a:cs typeface="Corbel"/>
                  <a:sym typeface="Corbel"/>
                </a:rPr>
                <a:t>O U T P U T   F I L E   N A M E</a:t>
              </a:r>
              <a:endParaRPr sz="700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60" name="Google Shape;160;p2"/>
          <p:cNvSpPr/>
          <p:nvPr/>
        </p:nvSpPr>
        <p:spPr>
          <a:xfrm>
            <a:off x="2682057" y="3249039"/>
            <a:ext cx="1248544" cy="359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4077188" y="3249039"/>
            <a:ext cx="1525003" cy="359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923050" y="3215026"/>
            <a:ext cx="10039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NUM.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SEARCHES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" name="Google Shape;163;p2"/>
          <p:cNvSpPr/>
          <p:nvPr/>
        </p:nvSpPr>
        <p:spPr>
          <a:xfrm rot="10800000">
            <a:off x="2312137" y="3368053"/>
            <a:ext cx="125663" cy="125663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2654418" y="3279724"/>
            <a:ext cx="8883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 R D E R</a:t>
            </a:r>
            <a:endParaRPr sz="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74309" y="3287340"/>
            <a:ext cx="12602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 U R A T I O N</a:t>
            </a:r>
            <a:endParaRPr sz="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6" name="Google Shape;166;p2"/>
          <p:cNvSpPr/>
          <p:nvPr/>
        </p:nvSpPr>
        <p:spPr>
          <a:xfrm rot="10800000">
            <a:off x="3700669" y="3368055"/>
            <a:ext cx="125663" cy="125663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"/>
          <p:cNvSpPr/>
          <p:nvPr/>
        </p:nvSpPr>
        <p:spPr>
          <a:xfrm rot="10800000">
            <a:off x="5393999" y="3368058"/>
            <a:ext cx="125663" cy="125663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2"/>
          <p:cNvGrpSpPr/>
          <p:nvPr/>
        </p:nvGrpSpPr>
        <p:grpSpPr>
          <a:xfrm>
            <a:off x="1024467" y="4703083"/>
            <a:ext cx="3005667" cy="508000"/>
            <a:chOff x="1109133" y="5686338"/>
            <a:chExt cx="3005667" cy="508000"/>
          </a:xfrm>
        </p:grpSpPr>
        <p:sp>
          <p:nvSpPr>
            <p:cNvPr id="169" name="Google Shape;169;p2"/>
            <p:cNvSpPr/>
            <p:nvPr/>
          </p:nvSpPr>
          <p:spPr>
            <a:xfrm>
              <a:off x="1109133" y="5686338"/>
              <a:ext cx="3005667" cy="508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168001" y="5775407"/>
              <a:ext cx="221002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A5A5A5"/>
                  </a:solidFill>
                  <a:latin typeface="Corbel"/>
                  <a:ea typeface="Corbel"/>
                  <a:cs typeface="Corbel"/>
                  <a:sym typeface="Corbel"/>
                </a:rPr>
                <a:t>S E E D   F I L E   N A M E</a:t>
              </a:r>
              <a:endParaRPr sz="700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71" name="Google Shape;171;p2"/>
          <p:cNvSpPr/>
          <p:nvPr/>
        </p:nvSpPr>
        <p:spPr>
          <a:xfrm>
            <a:off x="1786619" y="3823637"/>
            <a:ext cx="1338901" cy="40336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925932" y="3822542"/>
            <a:ext cx="10039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 A T E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 R O M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4259839" y="3823637"/>
            <a:ext cx="1338901" cy="40336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3399152" y="3822542"/>
            <a:ext cx="10039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 A T E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 O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662890" y="2192536"/>
            <a:ext cx="8924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 N P U T</a:t>
            </a:r>
            <a:endParaRPr sz="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6204860" y="2192536"/>
            <a:ext cx="1124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 U T P U T</a:t>
            </a:r>
            <a:endParaRPr sz="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6484061" y="2827867"/>
            <a:ext cx="4471806" cy="9946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   v i d e o s   f o u n d 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6504502" y="4143940"/>
            <a:ext cx="524934" cy="5079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7070021" y="4223880"/>
            <a:ext cx="6976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Errors</a:t>
            </a:r>
            <a:endParaRPr sz="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178800" y="4284207"/>
            <a:ext cx="1253067" cy="41887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F94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 E E D . C S V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9798431" y="4284207"/>
            <a:ext cx="1253067" cy="41887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F94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U T P U T . C S V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152906" y="1622674"/>
            <a:ext cx="1518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 E E D   D A T A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83" name="Google Shape;183;p2"/>
          <p:cNvGrpSpPr/>
          <p:nvPr/>
        </p:nvGrpSpPr>
        <p:grpSpPr>
          <a:xfrm>
            <a:off x="0" y="0"/>
            <a:ext cx="12192000" cy="1636587"/>
            <a:chOff x="0" y="0"/>
            <a:chExt cx="12192000" cy="1636587"/>
          </a:xfrm>
        </p:grpSpPr>
        <p:grpSp>
          <p:nvGrpSpPr>
            <p:cNvPr id="184" name="Google Shape;184;p2"/>
            <p:cNvGrpSpPr/>
            <p:nvPr/>
          </p:nvGrpSpPr>
          <p:grpSpPr>
            <a:xfrm>
              <a:off x="0" y="0"/>
              <a:ext cx="12192000" cy="918891"/>
              <a:chOff x="0" y="120762"/>
              <a:chExt cx="12192000" cy="918891"/>
            </a:xfrm>
          </p:grpSpPr>
          <p:sp>
            <p:nvSpPr>
              <p:cNvPr id="185" name="Google Shape;185;p2"/>
              <p:cNvSpPr/>
              <p:nvPr/>
            </p:nvSpPr>
            <p:spPr>
              <a:xfrm>
                <a:off x="0" y="120762"/>
                <a:ext cx="12192000" cy="77670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2"/>
              <p:cNvSpPr txBox="1"/>
              <p:nvPr/>
            </p:nvSpPr>
            <p:spPr>
              <a:xfrm>
                <a:off x="1036708" y="340866"/>
                <a:ext cx="397089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S O C I A L   T H E R M O G R A P H Y :</a:t>
                </a:r>
                <a:endParaRPr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pic>
            <p:nvPicPr>
              <p:cNvPr id="187" name="Google Shape;187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03198" y="188494"/>
                <a:ext cx="635002" cy="6350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8" name="Google Shape;188;p2"/>
              <p:cNvSpPr/>
              <p:nvPr/>
            </p:nvSpPr>
            <p:spPr>
              <a:xfrm>
                <a:off x="5087580" y="286003"/>
                <a:ext cx="1770420" cy="75365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"/>
              <p:cNvSpPr txBox="1"/>
              <p:nvPr/>
            </p:nvSpPr>
            <p:spPr>
              <a:xfrm>
                <a:off x="5168983" y="448733"/>
                <a:ext cx="160435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S C R A P E   D A T A</a:t>
                </a:r>
                <a:endParaRPr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7025730" y="286003"/>
                <a:ext cx="1770420" cy="61146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9037031" y="286003"/>
                <a:ext cx="1528961" cy="61146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10806873" y="286003"/>
                <a:ext cx="1138708" cy="61146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"/>
              <p:cNvSpPr txBox="1"/>
              <p:nvPr/>
            </p:nvSpPr>
            <p:spPr>
              <a:xfrm>
                <a:off x="7125766" y="435258"/>
                <a:ext cx="162724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T O P I C   M O D E L</a:t>
                </a:r>
                <a:endParaRPr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94" name="Google Shape;194;p2"/>
              <p:cNvSpPr txBox="1"/>
              <p:nvPr/>
            </p:nvSpPr>
            <p:spPr>
              <a:xfrm>
                <a:off x="9151369" y="442978"/>
                <a:ext cx="131856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A N A L Y T I C S</a:t>
                </a:r>
                <a:endParaRPr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95" name="Google Shape;195;p2"/>
              <p:cNvSpPr txBox="1"/>
              <p:nvPr/>
            </p:nvSpPr>
            <p:spPr>
              <a:xfrm>
                <a:off x="10888115" y="442978"/>
                <a:ext cx="8720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A B O U T</a:t>
                </a:r>
                <a:endParaRPr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96" name="Google Shape;196;p2"/>
            <p:cNvGrpSpPr/>
            <p:nvPr/>
          </p:nvGrpSpPr>
          <p:grpSpPr>
            <a:xfrm>
              <a:off x="0" y="936374"/>
              <a:ext cx="12192000" cy="700213"/>
              <a:chOff x="0" y="1587488"/>
              <a:chExt cx="12192000" cy="700213"/>
            </a:xfrm>
          </p:grpSpPr>
          <p:cxnSp>
            <p:nvCxnSpPr>
              <p:cNvPr id="197" name="Google Shape;197;p2"/>
              <p:cNvCxnSpPr/>
              <p:nvPr/>
            </p:nvCxnSpPr>
            <p:spPr>
              <a:xfrm>
                <a:off x="0" y="1944319"/>
                <a:ext cx="12192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98" name="Google Shape;198;p2"/>
              <p:cNvGrpSpPr/>
              <p:nvPr/>
            </p:nvGrpSpPr>
            <p:grpSpPr>
              <a:xfrm>
                <a:off x="3553192" y="1587488"/>
                <a:ext cx="683739" cy="678665"/>
                <a:chOff x="3179380" y="932171"/>
                <a:chExt cx="1548279" cy="1536789"/>
              </a:xfrm>
            </p:grpSpPr>
            <p:sp>
              <p:nvSpPr>
                <p:cNvPr id="199" name="Google Shape;199;p2"/>
                <p:cNvSpPr/>
                <p:nvPr/>
              </p:nvSpPr>
              <p:spPr>
                <a:xfrm>
                  <a:off x="3179380" y="932171"/>
                  <a:ext cx="1548279" cy="1536789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00" name="Google Shape;200;p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13580" l="25060" r="25381" t="28756"/>
                <a:stretch/>
              </p:blipFill>
              <p:spPr>
                <a:xfrm>
                  <a:off x="3541100" y="1224248"/>
                  <a:ext cx="824837" cy="9526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1" name="Google Shape;201;p2"/>
              <p:cNvGrpSpPr/>
              <p:nvPr/>
            </p:nvGrpSpPr>
            <p:grpSpPr>
              <a:xfrm>
                <a:off x="5763976" y="1603407"/>
                <a:ext cx="685800" cy="684294"/>
                <a:chOff x="5830179" y="932171"/>
                <a:chExt cx="1542956" cy="1539566"/>
              </a:xfrm>
            </p:grpSpPr>
            <p:sp>
              <p:nvSpPr>
                <p:cNvPr id="202" name="Google Shape;202;p2"/>
                <p:cNvSpPr/>
                <p:nvPr/>
              </p:nvSpPr>
              <p:spPr>
                <a:xfrm>
                  <a:off x="5830179" y="932171"/>
                  <a:ext cx="1542956" cy="153956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03" name="Google Shape;203;p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40521" l="27787" r="27620" t="27380"/>
                <a:stretch/>
              </p:blipFill>
              <p:spPr>
                <a:xfrm>
                  <a:off x="6009052" y="1281295"/>
                  <a:ext cx="1169735" cy="8357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4" name="Google Shape;204;p2"/>
              <p:cNvGrpSpPr/>
              <p:nvPr/>
            </p:nvGrpSpPr>
            <p:grpSpPr>
              <a:xfrm>
                <a:off x="7907382" y="1600148"/>
                <a:ext cx="685799" cy="684293"/>
                <a:chOff x="9867362" y="1125063"/>
                <a:chExt cx="1218830" cy="1216152"/>
              </a:xfrm>
            </p:grpSpPr>
            <p:sp>
              <p:nvSpPr>
                <p:cNvPr id="205" name="Google Shape;205;p2"/>
                <p:cNvSpPr/>
                <p:nvPr/>
              </p:nvSpPr>
              <p:spPr>
                <a:xfrm>
                  <a:off x="9867362" y="1125063"/>
                  <a:ext cx="1218830" cy="1216152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06" name="Google Shape;206;p2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18329" l="0" r="0" t="1"/>
                <a:stretch/>
              </p:blipFill>
              <p:spPr>
                <a:xfrm>
                  <a:off x="9889926" y="1282674"/>
                  <a:ext cx="1105970" cy="89654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207" name="Google Shape;207;p2"/>
          <p:cNvSpPr/>
          <p:nvPr/>
        </p:nvSpPr>
        <p:spPr>
          <a:xfrm>
            <a:off x="5111046" y="1605904"/>
            <a:ext cx="20430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  <a:latin typeface="Corbel"/>
                <a:ea typeface="Corbel"/>
                <a:cs typeface="Corbel"/>
                <a:sym typeface="Corbel"/>
              </a:rPr>
              <a:t>E X P A N D   T E R M S</a:t>
            </a:r>
            <a:endParaRPr sz="1800">
              <a:solidFill>
                <a:srgbClr val="BFBFB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7281861" y="1605904"/>
            <a:ext cx="19442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  <a:latin typeface="Corbel"/>
                <a:ea typeface="Corbel"/>
                <a:cs typeface="Corbel"/>
                <a:sym typeface="Corbel"/>
              </a:rPr>
              <a:t>F I N A L   C O R P U S</a:t>
            </a:r>
            <a:endParaRPr sz="1800">
              <a:solidFill>
                <a:srgbClr val="BFBFB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4607171" y="5343677"/>
            <a:ext cx="1145282" cy="10133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0" name="Google Shape;210;p2"/>
          <p:cNvPicPr preferRelativeResize="0"/>
          <p:nvPr/>
        </p:nvPicPr>
        <p:blipFill rotWithShape="1">
          <a:blip r:embed="rId7">
            <a:alphaModFix/>
          </a:blip>
          <a:srcRect b="25573" l="17528" r="17678" t="9988"/>
          <a:stretch/>
        </p:blipFill>
        <p:spPr>
          <a:xfrm>
            <a:off x="4911106" y="5585530"/>
            <a:ext cx="564861" cy="56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"/>
          <p:cNvSpPr/>
          <p:nvPr/>
        </p:nvSpPr>
        <p:spPr>
          <a:xfrm>
            <a:off x="655563" y="2180407"/>
            <a:ext cx="5232400" cy="430506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6134853" y="2180407"/>
            <a:ext cx="5232400" cy="293346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/>
          <p:nvPr/>
        </p:nvSpPr>
        <p:spPr>
          <a:xfrm>
            <a:off x="6134853" y="5313407"/>
            <a:ext cx="5232400" cy="1172060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   E   X   T</a:t>
            </a:r>
            <a:endParaRPr sz="1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19" name="Google Shape;219;p3"/>
          <p:cNvGrpSpPr/>
          <p:nvPr/>
        </p:nvGrpSpPr>
        <p:grpSpPr>
          <a:xfrm>
            <a:off x="1024468" y="5517002"/>
            <a:ext cx="3005667" cy="508000"/>
            <a:chOff x="1109133" y="5686338"/>
            <a:chExt cx="3005667" cy="508000"/>
          </a:xfrm>
        </p:grpSpPr>
        <p:sp>
          <p:nvSpPr>
            <p:cNvPr id="220" name="Google Shape;220;p3"/>
            <p:cNvSpPr/>
            <p:nvPr/>
          </p:nvSpPr>
          <p:spPr>
            <a:xfrm>
              <a:off x="1109133" y="5686338"/>
              <a:ext cx="3005667" cy="508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1135855" y="5792340"/>
              <a:ext cx="25452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A5A5A5"/>
                  </a:solidFill>
                  <a:latin typeface="Corbel"/>
                  <a:ea typeface="Corbel"/>
                  <a:cs typeface="Corbel"/>
                  <a:sym typeface="Corbel"/>
                </a:rPr>
                <a:t>O U T P U T   F I L E   N A M E</a:t>
              </a:r>
              <a:endParaRPr sz="700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22" name="Google Shape;222;p3"/>
          <p:cNvSpPr/>
          <p:nvPr/>
        </p:nvSpPr>
        <p:spPr>
          <a:xfrm>
            <a:off x="1972800" y="4587707"/>
            <a:ext cx="888123" cy="3761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4057056" y="4603889"/>
            <a:ext cx="1525003" cy="359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1024468" y="3892449"/>
            <a:ext cx="10039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SIMILARITY METHOD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25" name="Google Shape;225;p3"/>
          <p:cNvGrpSpPr/>
          <p:nvPr/>
        </p:nvGrpSpPr>
        <p:grpSpPr>
          <a:xfrm>
            <a:off x="4774666" y="3909382"/>
            <a:ext cx="795278" cy="427925"/>
            <a:chOff x="4774666" y="3892449"/>
            <a:chExt cx="795278" cy="427925"/>
          </a:xfrm>
        </p:grpSpPr>
        <p:sp>
          <p:nvSpPr>
            <p:cNvPr id="226" name="Google Shape;226;p3"/>
            <p:cNvSpPr/>
            <p:nvPr/>
          </p:nvSpPr>
          <p:spPr>
            <a:xfrm>
              <a:off x="4774666" y="3892449"/>
              <a:ext cx="795278" cy="42792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 rot="10800000">
              <a:off x="5346610" y="4079466"/>
              <a:ext cx="125663" cy="125663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3"/>
          <p:cNvSpPr/>
          <p:nvPr/>
        </p:nvSpPr>
        <p:spPr>
          <a:xfrm rot="10800000">
            <a:off x="5373867" y="4722908"/>
            <a:ext cx="125663" cy="125663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662890" y="2192536"/>
            <a:ext cx="8924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 N P U T</a:t>
            </a:r>
            <a:endParaRPr sz="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6204860" y="2192536"/>
            <a:ext cx="1124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 U T P U T</a:t>
            </a:r>
            <a:endParaRPr sz="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1972801" y="3927817"/>
            <a:ext cx="1853531" cy="4069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892166" y="3876095"/>
            <a:ext cx="10039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MAX. RESULTS</a:t>
            </a:r>
            <a:endParaRPr/>
          </a:p>
        </p:txBody>
      </p:sp>
      <p:sp>
        <p:nvSpPr>
          <p:cNvPr id="233" name="Google Shape;233;p3"/>
          <p:cNvSpPr/>
          <p:nvPr/>
        </p:nvSpPr>
        <p:spPr>
          <a:xfrm rot="10800000">
            <a:off x="3602475" y="4096402"/>
            <a:ext cx="125663" cy="125663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112431" y="4664642"/>
            <a:ext cx="9618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  G R A M S</a:t>
            </a:r>
            <a:endParaRPr/>
          </a:p>
        </p:txBody>
      </p:sp>
      <p:sp>
        <p:nvSpPr>
          <p:cNvPr id="235" name="Google Shape;235;p3"/>
          <p:cNvSpPr/>
          <p:nvPr/>
        </p:nvSpPr>
        <p:spPr>
          <a:xfrm>
            <a:off x="990066" y="4570764"/>
            <a:ext cx="10383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MIN. DOC FREQUENCY</a:t>
            </a:r>
            <a:endParaRPr/>
          </a:p>
        </p:txBody>
      </p:sp>
      <p:sp>
        <p:nvSpPr>
          <p:cNvPr id="236" name="Google Shape;236;p3"/>
          <p:cNvSpPr/>
          <p:nvPr/>
        </p:nvSpPr>
        <p:spPr>
          <a:xfrm rot="10800000">
            <a:off x="2637276" y="4722934"/>
            <a:ext cx="125663" cy="125663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3"/>
          <p:cNvGrpSpPr/>
          <p:nvPr/>
        </p:nvGrpSpPr>
        <p:grpSpPr>
          <a:xfrm>
            <a:off x="1071322" y="2575624"/>
            <a:ext cx="4530869" cy="508000"/>
            <a:chOff x="1071322" y="2575624"/>
            <a:chExt cx="4530869" cy="508000"/>
          </a:xfrm>
        </p:grpSpPr>
        <p:sp>
          <p:nvSpPr>
            <p:cNvPr id="238" name="Google Shape;238;p3"/>
            <p:cNvSpPr/>
            <p:nvPr/>
          </p:nvSpPr>
          <p:spPr>
            <a:xfrm>
              <a:off x="1071322" y="2575624"/>
              <a:ext cx="4530869" cy="508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1116877" y="2664693"/>
              <a:ext cx="22718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I N P U T  F I L E   N A M E</a:t>
              </a:r>
              <a:endParaRPr sz="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395303" y="2681626"/>
              <a:ext cx="1134160" cy="33855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 P L O A 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3"/>
          <p:cNvSpPr/>
          <p:nvPr/>
        </p:nvSpPr>
        <p:spPr>
          <a:xfrm>
            <a:off x="1051190" y="3268038"/>
            <a:ext cx="4530869" cy="50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"/>
          <p:cNvSpPr/>
          <p:nvPr/>
        </p:nvSpPr>
        <p:spPr>
          <a:xfrm>
            <a:off x="4375171" y="3374040"/>
            <a:ext cx="1134160" cy="33855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F94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 P L O A 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1117544" y="3340743"/>
            <a:ext cx="22100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 E E D   F I L E   N A M E</a:t>
            </a:r>
            <a:endParaRPr sz="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5111046" y="1605904"/>
            <a:ext cx="20430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 X P A N D   T E R M S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45" name="Google Shape;245;p3"/>
          <p:cNvGrpSpPr/>
          <p:nvPr/>
        </p:nvGrpSpPr>
        <p:grpSpPr>
          <a:xfrm>
            <a:off x="0" y="0"/>
            <a:ext cx="12192000" cy="1636587"/>
            <a:chOff x="0" y="0"/>
            <a:chExt cx="12192000" cy="1636587"/>
          </a:xfrm>
        </p:grpSpPr>
        <p:grpSp>
          <p:nvGrpSpPr>
            <p:cNvPr id="246" name="Google Shape;246;p3"/>
            <p:cNvGrpSpPr/>
            <p:nvPr/>
          </p:nvGrpSpPr>
          <p:grpSpPr>
            <a:xfrm>
              <a:off x="0" y="0"/>
              <a:ext cx="12192000" cy="918891"/>
              <a:chOff x="0" y="120762"/>
              <a:chExt cx="12192000" cy="918891"/>
            </a:xfrm>
          </p:grpSpPr>
          <p:sp>
            <p:nvSpPr>
              <p:cNvPr id="247" name="Google Shape;247;p3"/>
              <p:cNvSpPr/>
              <p:nvPr/>
            </p:nvSpPr>
            <p:spPr>
              <a:xfrm>
                <a:off x="0" y="120762"/>
                <a:ext cx="12192000" cy="77670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3"/>
              <p:cNvSpPr txBox="1"/>
              <p:nvPr/>
            </p:nvSpPr>
            <p:spPr>
              <a:xfrm>
                <a:off x="1036708" y="340866"/>
                <a:ext cx="397089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S O C I A L   T H E R M O G R A P H Y :</a:t>
                </a:r>
                <a:endParaRPr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pic>
            <p:nvPicPr>
              <p:cNvPr id="249" name="Google Shape;249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03198" y="188494"/>
                <a:ext cx="635002" cy="6350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0" name="Google Shape;250;p3"/>
              <p:cNvSpPr/>
              <p:nvPr/>
            </p:nvSpPr>
            <p:spPr>
              <a:xfrm>
                <a:off x="5087580" y="286003"/>
                <a:ext cx="1770420" cy="75365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3"/>
              <p:cNvSpPr txBox="1"/>
              <p:nvPr/>
            </p:nvSpPr>
            <p:spPr>
              <a:xfrm>
                <a:off x="5168983" y="448733"/>
                <a:ext cx="160435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S C R A P E   D A T A</a:t>
                </a:r>
                <a:endParaRPr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7025730" y="286003"/>
                <a:ext cx="1770420" cy="61146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9037031" y="286003"/>
                <a:ext cx="1528961" cy="61146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10806873" y="286003"/>
                <a:ext cx="1138708" cy="61146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3"/>
              <p:cNvSpPr txBox="1"/>
              <p:nvPr/>
            </p:nvSpPr>
            <p:spPr>
              <a:xfrm>
                <a:off x="7125766" y="435258"/>
                <a:ext cx="162724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T O P I C   M O D E L</a:t>
                </a:r>
                <a:endParaRPr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56" name="Google Shape;256;p3"/>
              <p:cNvSpPr txBox="1"/>
              <p:nvPr/>
            </p:nvSpPr>
            <p:spPr>
              <a:xfrm>
                <a:off x="9151369" y="442978"/>
                <a:ext cx="131856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A N A L Y T I C S</a:t>
                </a:r>
                <a:endParaRPr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57" name="Google Shape;257;p3"/>
              <p:cNvSpPr txBox="1"/>
              <p:nvPr/>
            </p:nvSpPr>
            <p:spPr>
              <a:xfrm>
                <a:off x="10888115" y="442978"/>
                <a:ext cx="8720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A B O U T</a:t>
                </a:r>
                <a:endParaRPr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258" name="Google Shape;258;p3"/>
            <p:cNvGrpSpPr/>
            <p:nvPr/>
          </p:nvGrpSpPr>
          <p:grpSpPr>
            <a:xfrm>
              <a:off x="0" y="936374"/>
              <a:ext cx="12192000" cy="700213"/>
              <a:chOff x="0" y="1587488"/>
              <a:chExt cx="12192000" cy="700213"/>
            </a:xfrm>
          </p:grpSpPr>
          <p:cxnSp>
            <p:nvCxnSpPr>
              <p:cNvPr id="259" name="Google Shape;259;p3"/>
              <p:cNvCxnSpPr/>
              <p:nvPr/>
            </p:nvCxnSpPr>
            <p:spPr>
              <a:xfrm>
                <a:off x="0" y="1944319"/>
                <a:ext cx="12192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60" name="Google Shape;260;p3"/>
              <p:cNvGrpSpPr/>
              <p:nvPr/>
            </p:nvGrpSpPr>
            <p:grpSpPr>
              <a:xfrm>
                <a:off x="3553192" y="1587488"/>
                <a:ext cx="683739" cy="678665"/>
                <a:chOff x="3179380" y="932171"/>
                <a:chExt cx="1548279" cy="1536789"/>
              </a:xfrm>
            </p:grpSpPr>
            <p:sp>
              <p:nvSpPr>
                <p:cNvPr id="261" name="Google Shape;261;p3"/>
                <p:cNvSpPr/>
                <p:nvPr/>
              </p:nvSpPr>
              <p:spPr>
                <a:xfrm>
                  <a:off x="3179380" y="932171"/>
                  <a:ext cx="1548279" cy="1536789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62" name="Google Shape;262;p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13580" l="25060" r="25381" t="28756"/>
                <a:stretch/>
              </p:blipFill>
              <p:spPr>
                <a:xfrm>
                  <a:off x="3541100" y="1224248"/>
                  <a:ext cx="824837" cy="9526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63" name="Google Shape;263;p3"/>
              <p:cNvGrpSpPr/>
              <p:nvPr/>
            </p:nvGrpSpPr>
            <p:grpSpPr>
              <a:xfrm>
                <a:off x="5763976" y="1603407"/>
                <a:ext cx="685800" cy="684294"/>
                <a:chOff x="5830179" y="932171"/>
                <a:chExt cx="1542956" cy="1539566"/>
              </a:xfrm>
            </p:grpSpPr>
            <p:sp>
              <p:nvSpPr>
                <p:cNvPr id="264" name="Google Shape;264;p3"/>
                <p:cNvSpPr/>
                <p:nvPr/>
              </p:nvSpPr>
              <p:spPr>
                <a:xfrm>
                  <a:off x="5830179" y="932171"/>
                  <a:ext cx="1542956" cy="1539566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65" name="Google Shape;265;p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40521" l="27787" r="27620" t="27380"/>
                <a:stretch/>
              </p:blipFill>
              <p:spPr>
                <a:xfrm>
                  <a:off x="6009052" y="1281295"/>
                  <a:ext cx="1169735" cy="8357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66" name="Google Shape;266;p3"/>
              <p:cNvGrpSpPr/>
              <p:nvPr/>
            </p:nvGrpSpPr>
            <p:grpSpPr>
              <a:xfrm>
                <a:off x="7907382" y="1600148"/>
                <a:ext cx="685799" cy="684293"/>
                <a:chOff x="9867362" y="1125063"/>
                <a:chExt cx="1218830" cy="1216152"/>
              </a:xfrm>
            </p:grpSpPr>
            <p:sp>
              <p:nvSpPr>
                <p:cNvPr id="267" name="Google Shape;267;p3"/>
                <p:cNvSpPr/>
                <p:nvPr/>
              </p:nvSpPr>
              <p:spPr>
                <a:xfrm>
                  <a:off x="9867362" y="1125063"/>
                  <a:ext cx="1218830" cy="1216152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68" name="Google Shape;268;p3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18329" l="0" r="0" t="1"/>
                <a:stretch/>
              </p:blipFill>
              <p:spPr>
                <a:xfrm>
                  <a:off x="9889926" y="1282674"/>
                  <a:ext cx="1105970" cy="89654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pic>
        <p:nvPicPr>
          <p:cNvPr id="269" name="Google Shape;26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00462" y="2724140"/>
            <a:ext cx="1301181" cy="130118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"/>
          <p:cNvSpPr/>
          <p:nvPr/>
        </p:nvSpPr>
        <p:spPr>
          <a:xfrm>
            <a:off x="6231335" y="4432009"/>
            <a:ext cx="38070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 S T I M A T E D   T I M E   R E M A I N I N G :</a:t>
            </a:r>
            <a:endParaRPr sz="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1" name="Google Shape;271;p3"/>
          <p:cNvSpPr/>
          <p:nvPr/>
        </p:nvSpPr>
        <p:spPr>
          <a:xfrm>
            <a:off x="10105700" y="4247454"/>
            <a:ext cx="1026126" cy="7096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"/>
          <p:cNvSpPr/>
          <p:nvPr/>
        </p:nvSpPr>
        <p:spPr>
          <a:xfrm>
            <a:off x="3152906" y="1622674"/>
            <a:ext cx="1518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  <a:latin typeface="Corbel"/>
                <a:ea typeface="Corbel"/>
                <a:cs typeface="Corbel"/>
                <a:sym typeface="Corbel"/>
              </a:rPr>
              <a:t>S E E D   D A T A</a:t>
            </a:r>
            <a:endParaRPr sz="1800">
              <a:solidFill>
                <a:srgbClr val="BFBFB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3" name="Google Shape;273;p3"/>
          <p:cNvSpPr/>
          <p:nvPr/>
        </p:nvSpPr>
        <p:spPr>
          <a:xfrm>
            <a:off x="7281861" y="1605904"/>
            <a:ext cx="19442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  <a:latin typeface="Corbel"/>
                <a:ea typeface="Corbel"/>
                <a:cs typeface="Corbel"/>
                <a:sym typeface="Corbel"/>
              </a:rPr>
              <a:t>F I N A L   C O R P U S</a:t>
            </a:r>
            <a:endParaRPr sz="1800">
              <a:solidFill>
                <a:srgbClr val="BFBFB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74" name="Google Shape;274;p3"/>
          <p:cNvGrpSpPr/>
          <p:nvPr/>
        </p:nvGrpSpPr>
        <p:grpSpPr>
          <a:xfrm rot="10800000">
            <a:off x="4099953" y="2688295"/>
            <a:ext cx="338533" cy="338328"/>
            <a:chOff x="7679439" y="4169378"/>
            <a:chExt cx="694944" cy="696173"/>
          </a:xfrm>
        </p:grpSpPr>
        <p:sp>
          <p:nvSpPr>
            <p:cNvPr id="275" name="Google Shape;275;p3"/>
            <p:cNvSpPr/>
            <p:nvPr/>
          </p:nvSpPr>
          <p:spPr>
            <a:xfrm>
              <a:off x="7679439" y="4169378"/>
              <a:ext cx="694944" cy="69617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739A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pic>
          <p:nvPicPr>
            <p:cNvPr id="276" name="Google Shape;276;p3"/>
            <p:cNvPicPr preferRelativeResize="0"/>
            <p:nvPr/>
          </p:nvPicPr>
          <p:blipFill rotWithShape="1">
            <a:blip r:embed="rId8">
              <a:alphaModFix/>
            </a:blip>
            <a:srcRect b="24127" l="21985" r="21704" t="11325"/>
            <a:stretch/>
          </p:blipFill>
          <p:spPr>
            <a:xfrm>
              <a:off x="7830946" y="4316536"/>
              <a:ext cx="362103" cy="4150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Google Shape;277;p3"/>
          <p:cNvGrpSpPr/>
          <p:nvPr/>
        </p:nvGrpSpPr>
        <p:grpSpPr>
          <a:xfrm rot="10800000">
            <a:off x="4098244" y="3374153"/>
            <a:ext cx="338533" cy="338328"/>
            <a:chOff x="7679439" y="4169378"/>
            <a:chExt cx="694944" cy="696173"/>
          </a:xfrm>
        </p:grpSpPr>
        <p:sp>
          <p:nvSpPr>
            <p:cNvPr id="278" name="Google Shape;278;p3"/>
            <p:cNvSpPr/>
            <p:nvPr/>
          </p:nvSpPr>
          <p:spPr>
            <a:xfrm>
              <a:off x="7679439" y="4169378"/>
              <a:ext cx="694944" cy="69617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739A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pic>
          <p:nvPicPr>
            <p:cNvPr id="279" name="Google Shape;279;p3"/>
            <p:cNvPicPr preferRelativeResize="0"/>
            <p:nvPr/>
          </p:nvPicPr>
          <p:blipFill rotWithShape="1">
            <a:blip r:embed="rId8">
              <a:alphaModFix/>
            </a:blip>
            <a:srcRect b="24127" l="21985" r="21704" t="11325"/>
            <a:stretch/>
          </p:blipFill>
          <p:spPr>
            <a:xfrm>
              <a:off x="7830946" y="4316536"/>
              <a:ext cx="362103" cy="4150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" name="Google Shape;280;p3"/>
          <p:cNvSpPr/>
          <p:nvPr/>
        </p:nvSpPr>
        <p:spPr>
          <a:xfrm>
            <a:off x="4510919" y="5247425"/>
            <a:ext cx="1145282" cy="101333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81" name="Google Shape;281;p3"/>
          <p:cNvPicPr preferRelativeResize="0"/>
          <p:nvPr/>
        </p:nvPicPr>
        <p:blipFill rotWithShape="1">
          <a:blip r:embed="rId9">
            <a:alphaModFix/>
          </a:blip>
          <a:srcRect b="25573" l="17528" r="17678" t="9988"/>
          <a:stretch/>
        </p:blipFill>
        <p:spPr>
          <a:xfrm>
            <a:off x="4814854" y="5489278"/>
            <a:ext cx="564861" cy="56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/>
          <p:nvPr/>
        </p:nvSpPr>
        <p:spPr>
          <a:xfrm>
            <a:off x="655563" y="2180407"/>
            <a:ext cx="5232400" cy="430506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6134853" y="2180407"/>
            <a:ext cx="5232400" cy="293346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6134853" y="5313407"/>
            <a:ext cx="5232400" cy="117206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   E   X   T</a:t>
            </a:r>
            <a:endParaRPr sz="11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90" name="Google Shape;290;p4"/>
          <p:cNvGrpSpPr/>
          <p:nvPr/>
        </p:nvGrpSpPr>
        <p:grpSpPr>
          <a:xfrm>
            <a:off x="1024468" y="5517002"/>
            <a:ext cx="3005667" cy="508000"/>
            <a:chOff x="1109133" y="5686338"/>
            <a:chExt cx="3005667" cy="508000"/>
          </a:xfrm>
        </p:grpSpPr>
        <p:sp>
          <p:nvSpPr>
            <p:cNvPr id="291" name="Google Shape;291;p4"/>
            <p:cNvSpPr/>
            <p:nvPr/>
          </p:nvSpPr>
          <p:spPr>
            <a:xfrm>
              <a:off x="1109133" y="5686338"/>
              <a:ext cx="3005667" cy="508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1135855" y="5792340"/>
              <a:ext cx="25452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A5A5A5"/>
                  </a:solidFill>
                  <a:latin typeface="Corbel"/>
                  <a:ea typeface="Corbel"/>
                  <a:cs typeface="Corbel"/>
                  <a:sym typeface="Corbel"/>
                </a:rPr>
                <a:t>O U T P U T   F I L E   N A M E</a:t>
              </a:r>
              <a:endParaRPr sz="700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93" name="Google Shape;293;p4"/>
          <p:cNvSpPr/>
          <p:nvPr/>
        </p:nvSpPr>
        <p:spPr>
          <a:xfrm>
            <a:off x="1972800" y="4587707"/>
            <a:ext cx="888123" cy="3761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4057056" y="4603889"/>
            <a:ext cx="1525003" cy="359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1024468" y="3892449"/>
            <a:ext cx="10039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SIMILARITY METHOD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96" name="Google Shape;296;p4"/>
          <p:cNvGrpSpPr/>
          <p:nvPr/>
        </p:nvGrpSpPr>
        <p:grpSpPr>
          <a:xfrm>
            <a:off x="4774666" y="3909382"/>
            <a:ext cx="795278" cy="427925"/>
            <a:chOff x="4774666" y="3892449"/>
            <a:chExt cx="795278" cy="427925"/>
          </a:xfrm>
        </p:grpSpPr>
        <p:sp>
          <p:nvSpPr>
            <p:cNvPr id="297" name="Google Shape;297;p4"/>
            <p:cNvSpPr/>
            <p:nvPr/>
          </p:nvSpPr>
          <p:spPr>
            <a:xfrm>
              <a:off x="4774666" y="3892449"/>
              <a:ext cx="795278" cy="42792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 rot="10800000">
              <a:off x="5346610" y="4079466"/>
              <a:ext cx="125663" cy="125663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4"/>
          <p:cNvSpPr/>
          <p:nvPr/>
        </p:nvSpPr>
        <p:spPr>
          <a:xfrm rot="10800000">
            <a:off x="5373867" y="4722908"/>
            <a:ext cx="125663" cy="125663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662890" y="2192536"/>
            <a:ext cx="8924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 N P U T</a:t>
            </a:r>
            <a:endParaRPr sz="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6204860" y="2192536"/>
            <a:ext cx="1124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 U T P U T</a:t>
            </a:r>
            <a:endParaRPr sz="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02" name="Google Shape;302;p4"/>
          <p:cNvGrpSpPr/>
          <p:nvPr/>
        </p:nvGrpSpPr>
        <p:grpSpPr>
          <a:xfrm>
            <a:off x="1071322" y="2575624"/>
            <a:ext cx="4530869" cy="508000"/>
            <a:chOff x="1071322" y="2575624"/>
            <a:chExt cx="4530869" cy="508000"/>
          </a:xfrm>
        </p:grpSpPr>
        <p:sp>
          <p:nvSpPr>
            <p:cNvPr id="303" name="Google Shape;303;p4"/>
            <p:cNvSpPr/>
            <p:nvPr/>
          </p:nvSpPr>
          <p:spPr>
            <a:xfrm>
              <a:off x="1071322" y="2575624"/>
              <a:ext cx="4530869" cy="508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1116877" y="2664693"/>
              <a:ext cx="22718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I N P U T  F I L E   N A M E</a:t>
              </a:r>
              <a:endParaRPr sz="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4395303" y="2681626"/>
              <a:ext cx="1134160" cy="33855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 P L O A 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p4"/>
          <p:cNvSpPr/>
          <p:nvPr/>
        </p:nvSpPr>
        <p:spPr>
          <a:xfrm>
            <a:off x="1051190" y="3268038"/>
            <a:ext cx="4530869" cy="50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"/>
          <p:cNvSpPr/>
          <p:nvPr/>
        </p:nvSpPr>
        <p:spPr>
          <a:xfrm>
            <a:off x="4375171" y="3374040"/>
            <a:ext cx="1134160" cy="33855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F94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 P L O A 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"/>
          <p:cNvSpPr/>
          <p:nvPr/>
        </p:nvSpPr>
        <p:spPr>
          <a:xfrm>
            <a:off x="1117544" y="3340743"/>
            <a:ext cx="22100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 E E D   F I L E   N A M E</a:t>
            </a:r>
            <a:endParaRPr sz="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9" name="Google Shape;309;p4"/>
          <p:cNvSpPr/>
          <p:nvPr/>
        </p:nvSpPr>
        <p:spPr>
          <a:xfrm>
            <a:off x="1972801" y="3927817"/>
            <a:ext cx="1853531" cy="4069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"/>
          <p:cNvSpPr/>
          <p:nvPr/>
        </p:nvSpPr>
        <p:spPr>
          <a:xfrm>
            <a:off x="3892166" y="3876095"/>
            <a:ext cx="10039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MAX. RESULTS</a:t>
            </a:r>
            <a:endParaRPr/>
          </a:p>
        </p:txBody>
      </p:sp>
      <p:sp>
        <p:nvSpPr>
          <p:cNvPr id="311" name="Google Shape;311;p4"/>
          <p:cNvSpPr/>
          <p:nvPr/>
        </p:nvSpPr>
        <p:spPr>
          <a:xfrm rot="10800000">
            <a:off x="3602475" y="4096402"/>
            <a:ext cx="125663" cy="125663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"/>
          <p:cNvSpPr/>
          <p:nvPr/>
        </p:nvSpPr>
        <p:spPr>
          <a:xfrm>
            <a:off x="3112431" y="4664642"/>
            <a:ext cx="9618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  G R A M S</a:t>
            </a:r>
            <a:endParaRPr/>
          </a:p>
        </p:txBody>
      </p:sp>
      <p:sp>
        <p:nvSpPr>
          <p:cNvPr id="313" name="Google Shape;313;p4"/>
          <p:cNvSpPr/>
          <p:nvPr/>
        </p:nvSpPr>
        <p:spPr>
          <a:xfrm>
            <a:off x="990066" y="4570764"/>
            <a:ext cx="10383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MIN. DOC FREQUENCY</a:t>
            </a:r>
            <a:endParaRPr/>
          </a:p>
        </p:txBody>
      </p:sp>
      <p:sp>
        <p:nvSpPr>
          <p:cNvPr id="314" name="Google Shape;314;p4"/>
          <p:cNvSpPr/>
          <p:nvPr/>
        </p:nvSpPr>
        <p:spPr>
          <a:xfrm rot="10800000">
            <a:off x="2637276" y="4722934"/>
            <a:ext cx="125663" cy="125663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"/>
          <p:cNvSpPr/>
          <p:nvPr/>
        </p:nvSpPr>
        <p:spPr>
          <a:xfrm>
            <a:off x="10007599" y="2609454"/>
            <a:ext cx="1024667" cy="128299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"/>
          <p:cNvSpPr/>
          <p:nvPr/>
        </p:nvSpPr>
        <p:spPr>
          <a:xfrm>
            <a:off x="6452444" y="2609454"/>
            <a:ext cx="3271833" cy="12666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w o r d s    f o u n 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"/>
          <p:cNvSpPr/>
          <p:nvPr/>
        </p:nvSpPr>
        <p:spPr>
          <a:xfrm>
            <a:off x="8957735" y="4154330"/>
            <a:ext cx="2078100" cy="6961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739A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 O W N L O A 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4"/>
          <p:cNvCxnSpPr/>
          <p:nvPr/>
        </p:nvCxnSpPr>
        <p:spPr>
          <a:xfrm>
            <a:off x="10210800" y="2861399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9" name="Google Shape;319;p4"/>
          <p:cNvCxnSpPr/>
          <p:nvPr/>
        </p:nvCxnSpPr>
        <p:spPr>
          <a:xfrm>
            <a:off x="10210803" y="3030732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0" name="Google Shape;320;p4"/>
          <p:cNvCxnSpPr/>
          <p:nvPr/>
        </p:nvCxnSpPr>
        <p:spPr>
          <a:xfrm>
            <a:off x="10210803" y="3200069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1" name="Google Shape;321;p4"/>
          <p:cNvCxnSpPr/>
          <p:nvPr/>
        </p:nvCxnSpPr>
        <p:spPr>
          <a:xfrm>
            <a:off x="10210802" y="3369399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2" name="Google Shape;322;p4"/>
          <p:cNvCxnSpPr/>
          <p:nvPr/>
        </p:nvCxnSpPr>
        <p:spPr>
          <a:xfrm rot="10800000">
            <a:off x="10741097" y="3679297"/>
            <a:ext cx="75582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323" name="Google Shape;323;p4"/>
          <p:cNvSpPr/>
          <p:nvPr/>
        </p:nvSpPr>
        <p:spPr>
          <a:xfrm>
            <a:off x="11032266" y="2894982"/>
            <a:ext cx="10872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Preview of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pairs.csv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4" name="Google Shape;324;p4"/>
          <p:cNvSpPr/>
          <p:nvPr/>
        </p:nvSpPr>
        <p:spPr>
          <a:xfrm>
            <a:off x="5111046" y="1605904"/>
            <a:ext cx="20430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 X P A N D   T E R M S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25" name="Google Shape;325;p4"/>
          <p:cNvGrpSpPr/>
          <p:nvPr/>
        </p:nvGrpSpPr>
        <p:grpSpPr>
          <a:xfrm>
            <a:off x="0" y="0"/>
            <a:ext cx="12192000" cy="1636587"/>
            <a:chOff x="0" y="0"/>
            <a:chExt cx="12192000" cy="1636587"/>
          </a:xfrm>
        </p:grpSpPr>
        <p:grpSp>
          <p:nvGrpSpPr>
            <p:cNvPr id="326" name="Google Shape;326;p4"/>
            <p:cNvGrpSpPr/>
            <p:nvPr/>
          </p:nvGrpSpPr>
          <p:grpSpPr>
            <a:xfrm>
              <a:off x="0" y="0"/>
              <a:ext cx="12192000" cy="918891"/>
              <a:chOff x="0" y="120762"/>
              <a:chExt cx="12192000" cy="918891"/>
            </a:xfrm>
          </p:grpSpPr>
          <p:sp>
            <p:nvSpPr>
              <p:cNvPr id="327" name="Google Shape;327;p4"/>
              <p:cNvSpPr/>
              <p:nvPr/>
            </p:nvSpPr>
            <p:spPr>
              <a:xfrm>
                <a:off x="0" y="120762"/>
                <a:ext cx="12192000" cy="77670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4"/>
              <p:cNvSpPr txBox="1"/>
              <p:nvPr/>
            </p:nvSpPr>
            <p:spPr>
              <a:xfrm>
                <a:off x="1036708" y="340866"/>
                <a:ext cx="397089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S O C I A L   T H E R M O G R A P H Y :</a:t>
                </a:r>
                <a:endParaRPr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pic>
            <p:nvPicPr>
              <p:cNvPr id="329" name="Google Shape;329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03198" y="188494"/>
                <a:ext cx="635002" cy="6350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0" name="Google Shape;330;p4"/>
              <p:cNvSpPr/>
              <p:nvPr/>
            </p:nvSpPr>
            <p:spPr>
              <a:xfrm>
                <a:off x="5087580" y="286003"/>
                <a:ext cx="1770420" cy="75365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"/>
              <p:cNvSpPr txBox="1"/>
              <p:nvPr/>
            </p:nvSpPr>
            <p:spPr>
              <a:xfrm>
                <a:off x="5168983" y="448733"/>
                <a:ext cx="160435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S C R A P E   D A T A</a:t>
                </a:r>
                <a:endParaRPr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7025730" y="286003"/>
                <a:ext cx="1770420" cy="61146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9037031" y="286003"/>
                <a:ext cx="1528961" cy="61146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10806873" y="286003"/>
                <a:ext cx="1138708" cy="61146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4"/>
              <p:cNvSpPr txBox="1"/>
              <p:nvPr/>
            </p:nvSpPr>
            <p:spPr>
              <a:xfrm>
                <a:off x="7125766" y="435258"/>
                <a:ext cx="162724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T O P I C   M O D E L</a:t>
                </a:r>
                <a:endParaRPr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36" name="Google Shape;336;p4"/>
              <p:cNvSpPr txBox="1"/>
              <p:nvPr/>
            </p:nvSpPr>
            <p:spPr>
              <a:xfrm>
                <a:off x="9151369" y="442978"/>
                <a:ext cx="131856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A N A L Y T I C S</a:t>
                </a:r>
                <a:endParaRPr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37" name="Google Shape;337;p4"/>
              <p:cNvSpPr txBox="1"/>
              <p:nvPr/>
            </p:nvSpPr>
            <p:spPr>
              <a:xfrm>
                <a:off x="10888115" y="442978"/>
                <a:ext cx="8720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A B O U T</a:t>
                </a:r>
                <a:endParaRPr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338" name="Google Shape;338;p4"/>
            <p:cNvGrpSpPr/>
            <p:nvPr/>
          </p:nvGrpSpPr>
          <p:grpSpPr>
            <a:xfrm>
              <a:off x="0" y="936374"/>
              <a:ext cx="12192000" cy="700213"/>
              <a:chOff x="0" y="1587488"/>
              <a:chExt cx="12192000" cy="700213"/>
            </a:xfrm>
          </p:grpSpPr>
          <p:cxnSp>
            <p:nvCxnSpPr>
              <p:cNvPr id="339" name="Google Shape;339;p4"/>
              <p:cNvCxnSpPr/>
              <p:nvPr/>
            </p:nvCxnSpPr>
            <p:spPr>
              <a:xfrm>
                <a:off x="0" y="1944319"/>
                <a:ext cx="12192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0" name="Google Shape;340;p4"/>
              <p:cNvGrpSpPr/>
              <p:nvPr/>
            </p:nvGrpSpPr>
            <p:grpSpPr>
              <a:xfrm>
                <a:off x="3553192" y="1587488"/>
                <a:ext cx="683739" cy="678665"/>
                <a:chOff x="3179380" y="932171"/>
                <a:chExt cx="1548279" cy="1536789"/>
              </a:xfrm>
            </p:grpSpPr>
            <p:sp>
              <p:nvSpPr>
                <p:cNvPr id="341" name="Google Shape;341;p4"/>
                <p:cNvSpPr/>
                <p:nvPr/>
              </p:nvSpPr>
              <p:spPr>
                <a:xfrm>
                  <a:off x="3179380" y="932171"/>
                  <a:ext cx="1548279" cy="1536789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42" name="Google Shape;342;p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13580" l="25060" r="25381" t="28756"/>
                <a:stretch/>
              </p:blipFill>
              <p:spPr>
                <a:xfrm>
                  <a:off x="3541100" y="1224248"/>
                  <a:ext cx="824837" cy="9526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43" name="Google Shape;343;p4"/>
              <p:cNvGrpSpPr/>
              <p:nvPr/>
            </p:nvGrpSpPr>
            <p:grpSpPr>
              <a:xfrm>
                <a:off x="5763976" y="1603407"/>
                <a:ext cx="685800" cy="684294"/>
                <a:chOff x="5830179" y="932171"/>
                <a:chExt cx="1542956" cy="1539566"/>
              </a:xfrm>
            </p:grpSpPr>
            <p:sp>
              <p:nvSpPr>
                <p:cNvPr id="344" name="Google Shape;344;p4"/>
                <p:cNvSpPr/>
                <p:nvPr/>
              </p:nvSpPr>
              <p:spPr>
                <a:xfrm>
                  <a:off x="5830179" y="932171"/>
                  <a:ext cx="1542956" cy="1539566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45" name="Google Shape;345;p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40521" l="27787" r="27620" t="27380"/>
                <a:stretch/>
              </p:blipFill>
              <p:spPr>
                <a:xfrm>
                  <a:off x="6009052" y="1281295"/>
                  <a:ext cx="1169735" cy="8357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46" name="Google Shape;346;p4"/>
              <p:cNvGrpSpPr/>
              <p:nvPr/>
            </p:nvGrpSpPr>
            <p:grpSpPr>
              <a:xfrm>
                <a:off x="7907382" y="1600148"/>
                <a:ext cx="685799" cy="684293"/>
                <a:chOff x="9867362" y="1125063"/>
                <a:chExt cx="1218830" cy="1216152"/>
              </a:xfrm>
            </p:grpSpPr>
            <p:sp>
              <p:nvSpPr>
                <p:cNvPr id="347" name="Google Shape;347;p4"/>
                <p:cNvSpPr/>
                <p:nvPr/>
              </p:nvSpPr>
              <p:spPr>
                <a:xfrm>
                  <a:off x="9867362" y="1125063"/>
                  <a:ext cx="1218830" cy="1216152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48" name="Google Shape;348;p4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18329" l="0" r="0" t="1"/>
                <a:stretch/>
              </p:blipFill>
              <p:spPr>
                <a:xfrm>
                  <a:off x="9889926" y="1282674"/>
                  <a:ext cx="1105970" cy="89654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349" name="Google Shape;349;p4"/>
          <p:cNvSpPr/>
          <p:nvPr/>
        </p:nvSpPr>
        <p:spPr>
          <a:xfrm>
            <a:off x="3152906" y="1622674"/>
            <a:ext cx="1518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  <a:latin typeface="Corbel"/>
                <a:ea typeface="Corbel"/>
                <a:cs typeface="Corbel"/>
                <a:sym typeface="Corbel"/>
              </a:rPr>
              <a:t>S E E D   D A T A</a:t>
            </a:r>
            <a:endParaRPr sz="1800">
              <a:solidFill>
                <a:srgbClr val="BFBFB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0" name="Google Shape;350;p4"/>
          <p:cNvSpPr/>
          <p:nvPr/>
        </p:nvSpPr>
        <p:spPr>
          <a:xfrm>
            <a:off x="7281861" y="1605904"/>
            <a:ext cx="19442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  <a:latin typeface="Corbel"/>
                <a:ea typeface="Corbel"/>
                <a:cs typeface="Corbel"/>
                <a:sym typeface="Corbel"/>
              </a:rPr>
              <a:t>F I N A L   C O R P U S</a:t>
            </a:r>
            <a:endParaRPr sz="1800">
              <a:solidFill>
                <a:srgbClr val="BFBFB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51" name="Google Shape;351;p4"/>
          <p:cNvGrpSpPr/>
          <p:nvPr/>
        </p:nvGrpSpPr>
        <p:grpSpPr>
          <a:xfrm>
            <a:off x="8275782" y="4149500"/>
            <a:ext cx="694944" cy="696173"/>
            <a:chOff x="7679439" y="4169378"/>
            <a:chExt cx="694944" cy="696173"/>
          </a:xfrm>
        </p:grpSpPr>
        <p:sp>
          <p:nvSpPr>
            <p:cNvPr id="352" name="Google Shape;352;p4"/>
            <p:cNvSpPr/>
            <p:nvPr/>
          </p:nvSpPr>
          <p:spPr>
            <a:xfrm>
              <a:off x="7679439" y="4169378"/>
              <a:ext cx="694944" cy="69617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739A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pic>
          <p:nvPicPr>
            <p:cNvPr id="353" name="Google Shape;353;p4"/>
            <p:cNvPicPr preferRelativeResize="0"/>
            <p:nvPr/>
          </p:nvPicPr>
          <p:blipFill rotWithShape="1">
            <a:blip r:embed="rId7">
              <a:alphaModFix/>
            </a:blip>
            <a:srcRect b="24127" l="21985" r="21704" t="11325"/>
            <a:stretch/>
          </p:blipFill>
          <p:spPr>
            <a:xfrm>
              <a:off x="7830946" y="4316536"/>
              <a:ext cx="362103" cy="4150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4" name="Google Shape;354;p4"/>
          <p:cNvSpPr/>
          <p:nvPr/>
        </p:nvSpPr>
        <p:spPr>
          <a:xfrm>
            <a:off x="4607171" y="5343677"/>
            <a:ext cx="1145282" cy="10133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55" name="Google Shape;355;p4"/>
          <p:cNvPicPr preferRelativeResize="0"/>
          <p:nvPr/>
        </p:nvPicPr>
        <p:blipFill rotWithShape="1">
          <a:blip r:embed="rId8">
            <a:alphaModFix/>
          </a:blip>
          <a:srcRect b="25573" l="17528" r="17678" t="9988"/>
          <a:stretch/>
        </p:blipFill>
        <p:spPr>
          <a:xfrm>
            <a:off x="4911106" y="5585530"/>
            <a:ext cx="564861" cy="56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"/>
          <p:cNvSpPr/>
          <p:nvPr/>
        </p:nvSpPr>
        <p:spPr>
          <a:xfrm>
            <a:off x="6134853" y="2180407"/>
            <a:ext cx="5232400" cy="293346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5"/>
          <p:cNvSpPr/>
          <p:nvPr/>
        </p:nvSpPr>
        <p:spPr>
          <a:xfrm>
            <a:off x="6134853" y="5313407"/>
            <a:ext cx="5232400" cy="1172060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 N  A  L  Y  Z  E</a:t>
            </a:r>
            <a:endParaRPr sz="11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3" name="Google Shape;363;p5"/>
          <p:cNvSpPr/>
          <p:nvPr/>
        </p:nvSpPr>
        <p:spPr>
          <a:xfrm>
            <a:off x="6204860" y="2192536"/>
            <a:ext cx="1124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 U T P U T</a:t>
            </a:r>
            <a:endParaRPr sz="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655563" y="2180407"/>
            <a:ext cx="5232400" cy="430506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5" name="Google Shape;365;p5"/>
          <p:cNvSpPr/>
          <p:nvPr/>
        </p:nvSpPr>
        <p:spPr>
          <a:xfrm>
            <a:off x="1071322" y="2575624"/>
            <a:ext cx="4530869" cy="50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5"/>
          <p:cNvSpPr/>
          <p:nvPr/>
        </p:nvSpPr>
        <p:spPr>
          <a:xfrm>
            <a:off x="1845725" y="3249039"/>
            <a:ext cx="689745" cy="359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1130857" y="2663600"/>
            <a:ext cx="277024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O R I G I N A L   F I L E   N A M E</a:t>
            </a:r>
            <a:endParaRPr sz="700">
              <a:solidFill>
                <a:srgbClr val="A5A5A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8" name="Google Shape;368;p5"/>
          <p:cNvSpPr/>
          <p:nvPr/>
        </p:nvSpPr>
        <p:spPr>
          <a:xfrm>
            <a:off x="2682057" y="3249039"/>
            <a:ext cx="1248544" cy="359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5"/>
          <p:cNvSpPr/>
          <p:nvPr/>
        </p:nvSpPr>
        <p:spPr>
          <a:xfrm>
            <a:off x="4077188" y="3249039"/>
            <a:ext cx="1525003" cy="359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923050" y="3215026"/>
            <a:ext cx="10039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NUM.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SEARCHES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1" name="Google Shape;371;p5"/>
          <p:cNvSpPr/>
          <p:nvPr/>
        </p:nvSpPr>
        <p:spPr>
          <a:xfrm rot="10800000">
            <a:off x="2312137" y="3368053"/>
            <a:ext cx="125663" cy="125663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2654418" y="3279724"/>
            <a:ext cx="8883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 R D E R</a:t>
            </a:r>
            <a:endParaRPr sz="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3" name="Google Shape;373;p5"/>
          <p:cNvSpPr/>
          <p:nvPr/>
        </p:nvSpPr>
        <p:spPr>
          <a:xfrm>
            <a:off x="4074309" y="3287340"/>
            <a:ext cx="12602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 U R A T I O N</a:t>
            </a:r>
            <a:endParaRPr sz="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4" name="Google Shape;374;p5"/>
          <p:cNvSpPr/>
          <p:nvPr/>
        </p:nvSpPr>
        <p:spPr>
          <a:xfrm rot="10800000">
            <a:off x="3700669" y="3368055"/>
            <a:ext cx="125663" cy="125663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5"/>
          <p:cNvSpPr/>
          <p:nvPr/>
        </p:nvSpPr>
        <p:spPr>
          <a:xfrm rot="10800000">
            <a:off x="5393999" y="3368058"/>
            <a:ext cx="125663" cy="125663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5"/>
          <p:cNvSpPr/>
          <p:nvPr/>
        </p:nvSpPr>
        <p:spPr>
          <a:xfrm>
            <a:off x="2348843" y="4795856"/>
            <a:ext cx="18473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A5A5A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1786619" y="3823637"/>
            <a:ext cx="1338901" cy="40336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5"/>
          <p:cNvSpPr/>
          <p:nvPr/>
        </p:nvSpPr>
        <p:spPr>
          <a:xfrm>
            <a:off x="925932" y="3822542"/>
            <a:ext cx="10039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 A T E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 R O M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9" name="Google Shape;379;p5"/>
          <p:cNvSpPr/>
          <p:nvPr/>
        </p:nvSpPr>
        <p:spPr>
          <a:xfrm>
            <a:off x="4259839" y="3823637"/>
            <a:ext cx="1338901" cy="40336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5"/>
          <p:cNvSpPr/>
          <p:nvPr/>
        </p:nvSpPr>
        <p:spPr>
          <a:xfrm>
            <a:off x="3399152" y="3822542"/>
            <a:ext cx="10039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 A T E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 O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1" name="Google Shape;381;p5"/>
          <p:cNvSpPr/>
          <p:nvPr/>
        </p:nvSpPr>
        <p:spPr>
          <a:xfrm>
            <a:off x="662890" y="2192536"/>
            <a:ext cx="8924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 N P U T</a:t>
            </a:r>
            <a:endParaRPr sz="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2" name="Google Shape;382;p5"/>
          <p:cNvSpPr/>
          <p:nvPr/>
        </p:nvSpPr>
        <p:spPr>
          <a:xfrm>
            <a:off x="1024468" y="4534949"/>
            <a:ext cx="4548935" cy="50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5"/>
          <p:cNvSpPr/>
          <p:nvPr/>
        </p:nvSpPr>
        <p:spPr>
          <a:xfrm>
            <a:off x="1051190" y="4640951"/>
            <a:ext cx="26494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O U T P U T   F I L E   N A M E</a:t>
            </a:r>
            <a:endParaRPr sz="700">
              <a:solidFill>
                <a:srgbClr val="A5A5A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4" name="Google Shape;384;p5"/>
          <p:cNvSpPr/>
          <p:nvPr/>
        </p:nvSpPr>
        <p:spPr>
          <a:xfrm>
            <a:off x="7281861" y="1605904"/>
            <a:ext cx="19442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 I N A L   C O R P U S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85" name="Google Shape;385;p5"/>
          <p:cNvGrpSpPr/>
          <p:nvPr/>
        </p:nvGrpSpPr>
        <p:grpSpPr>
          <a:xfrm>
            <a:off x="0" y="0"/>
            <a:ext cx="12192000" cy="1636587"/>
            <a:chOff x="0" y="0"/>
            <a:chExt cx="12192000" cy="1636587"/>
          </a:xfrm>
        </p:grpSpPr>
        <p:grpSp>
          <p:nvGrpSpPr>
            <p:cNvPr id="386" name="Google Shape;386;p5"/>
            <p:cNvGrpSpPr/>
            <p:nvPr/>
          </p:nvGrpSpPr>
          <p:grpSpPr>
            <a:xfrm>
              <a:off x="0" y="0"/>
              <a:ext cx="12192000" cy="918891"/>
              <a:chOff x="0" y="120762"/>
              <a:chExt cx="12192000" cy="918891"/>
            </a:xfrm>
          </p:grpSpPr>
          <p:sp>
            <p:nvSpPr>
              <p:cNvPr id="387" name="Google Shape;387;p5"/>
              <p:cNvSpPr/>
              <p:nvPr/>
            </p:nvSpPr>
            <p:spPr>
              <a:xfrm>
                <a:off x="0" y="120762"/>
                <a:ext cx="12192000" cy="77670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5"/>
              <p:cNvSpPr txBox="1"/>
              <p:nvPr/>
            </p:nvSpPr>
            <p:spPr>
              <a:xfrm>
                <a:off x="1036708" y="340866"/>
                <a:ext cx="397089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S O C I A L   T H E R M O G R A P H Y :</a:t>
                </a:r>
                <a:endParaRPr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pic>
            <p:nvPicPr>
              <p:cNvPr id="389" name="Google Shape;389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03198" y="188494"/>
                <a:ext cx="635002" cy="6350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0" name="Google Shape;390;p5"/>
              <p:cNvSpPr/>
              <p:nvPr/>
            </p:nvSpPr>
            <p:spPr>
              <a:xfrm>
                <a:off x="5087580" y="286003"/>
                <a:ext cx="1770420" cy="75365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5"/>
              <p:cNvSpPr txBox="1"/>
              <p:nvPr/>
            </p:nvSpPr>
            <p:spPr>
              <a:xfrm>
                <a:off x="5168983" y="448733"/>
                <a:ext cx="160435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S C R A P E   D A T A</a:t>
                </a:r>
                <a:endParaRPr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7025730" y="286003"/>
                <a:ext cx="1770420" cy="61146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5"/>
              <p:cNvSpPr/>
              <p:nvPr/>
            </p:nvSpPr>
            <p:spPr>
              <a:xfrm>
                <a:off x="9037031" y="286003"/>
                <a:ext cx="1528961" cy="61146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5"/>
              <p:cNvSpPr/>
              <p:nvPr/>
            </p:nvSpPr>
            <p:spPr>
              <a:xfrm>
                <a:off x="10806873" y="286003"/>
                <a:ext cx="1138708" cy="61146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5"/>
              <p:cNvSpPr txBox="1"/>
              <p:nvPr/>
            </p:nvSpPr>
            <p:spPr>
              <a:xfrm>
                <a:off x="7125766" y="435258"/>
                <a:ext cx="162724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T O P I C   M O D E L</a:t>
                </a:r>
                <a:endParaRPr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96" name="Google Shape;396;p5"/>
              <p:cNvSpPr txBox="1"/>
              <p:nvPr/>
            </p:nvSpPr>
            <p:spPr>
              <a:xfrm>
                <a:off x="9151369" y="442978"/>
                <a:ext cx="131856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A N A L Y T I C S</a:t>
                </a:r>
                <a:endParaRPr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97" name="Google Shape;397;p5"/>
              <p:cNvSpPr txBox="1"/>
              <p:nvPr/>
            </p:nvSpPr>
            <p:spPr>
              <a:xfrm>
                <a:off x="10888115" y="442978"/>
                <a:ext cx="8720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A B O U T</a:t>
                </a:r>
                <a:endParaRPr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398" name="Google Shape;398;p5"/>
            <p:cNvGrpSpPr/>
            <p:nvPr/>
          </p:nvGrpSpPr>
          <p:grpSpPr>
            <a:xfrm>
              <a:off x="0" y="936374"/>
              <a:ext cx="12192000" cy="700213"/>
              <a:chOff x="0" y="1587488"/>
              <a:chExt cx="12192000" cy="700213"/>
            </a:xfrm>
          </p:grpSpPr>
          <p:cxnSp>
            <p:nvCxnSpPr>
              <p:cNvPr id="399" name="Google Shape;399;p5"/>
              <p:cNvCxnSpPr/>
              <p:nvPr/>
            </p:nvCxnSpPr>
            <p:spPr>
              <a:xfrm>
                <a:off x="0" y="1944319"/>
                <a:ext cx="12192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400" name="Google Shape;400;p5"/>
              <p:cNvGrpSpPr/>
              <p:nvPr/>
            </p:nvGrpSpPr>
            <p:grpSpPr>
              <a:xfrm>
                <a:off x="3553192" y="1587488"/>
                <a:ext cx="683739" cy="678665"/>
                <a:chOff x="3179380" y="932171"/>
                <a:chExt cx="1548279" cy="1536789"/>
              </a:xfrm>
            </p:grpSpPr>
            <p:sp>
              <p:nvSpPr>
                <p:cNvPr id="401" name="Google Shape;401;p5"/>
                <p:cNvSpPr/>
                <p:nvPr/>
              </p:nvSpPr>
              <p:spPr>
                <a:xfrm>
                  <a:off x="3179380" y="932171"/>
                  <a:ext cx="1548279" cy="1536789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02" name="Google Shape;402;p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13580" l="25060" r="25381" t="28756"/>
                <a:stretch/>
              </p:blipFill>
              <p:spPr>
                <a:xfrm>
                  <a:off x="3541100" y="1224248"/>
                  <a:ext cx="824837" cy="9526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03" name="Google Shape;403;p5"/>
              <p:cNvGrpSpPr/>
              <p:nvPr/>
            </p:nvGrpSpPr>
            <p:grpSpPr>
              <a:xfrm>
                <a:off x="5763976" y="1603407"/>
                <a:ext cx="685800" cy="684294"/>
                <a:chOff x="5830179" y="932171"/>
                <a:chExt cx="1542956" cy="1539566"/>
              </a:xfrm>
            </p:grpSpPr>
            <p:sp>
              <p:nvSpPr>
                <p:cNvPr id="404" name="Google Shape;404;p5"/>
                <p:cNvSpPr/>
                <p:nvPr/>
              </p:nvSpPr>
              <p:spPr>
                <a:xfrm>
                  <a:off x="5830179" y="932171"/>
                  <a:ext cx="1542956" cy="153956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05" name="Google Shape;405;p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40521" l="27787" r="27620" t="27380"/>
                <a:stretch/>
              </p:blipFill>
              <p:spPr>
                <a:xfrm>
                  <a:off x="6009052" y="1281295"/>
                  <a:ext cx="1169735" cy="8357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06" name="Google Shape;406;p5"/>
              <p:cNvGrpSpPr/>
              <p:nvPr/>
            </p:nvGrpSpPr>
            <p:grpSpPr>
              <a:xfrm>
                <a:off x="7907382" y="1600148"/>
                <a:ext cx="685799" cy="684293"/>
                <a:chOff x="9867362" y="1125063"/>
                <a:chExt cx="1218830" cy="1216152"/>
              </a:xfrm>
            </p:grpSpPr>
            <p:sp>
              <p:nvSpPr>
                <p:cNvPr id="407" name="Google Shape;407;p5"/>
                <p:cNvSpPr/>
                <p:nvPr/>
              </p:nvSpPr>
              <p:spPr>
                <a:xfrm>
                  <a:off x="9867362" y="1125063"/>
                  <a:ext cx="1218830" cy="1216152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08" name="Google Shape;408;p5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18329" l="0" r="0" t="1"/>
                <a:stretch/>
              </p:blipFill>
              <p:spPr>
                <a:xfrm>
                  <a:off x="9889926" y="1282674"/>
                  <a:ext cx="1105970" cy="89654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pic>
        <p:nvPicPr>
          <p:cNvPr id="409" name="Google Shape;40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00462" y="2724140"/>
            <a:ext cx="1301181" cy="1301181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"/>
          <p:cNvSpPr/>
          <p:nvPr/>
        </p:nvSpPr>
        <p:spPr>
          <a:xfrm>
            <a:off x="6231335" y="4432009"/>
            <a:ext cx="38070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 S T I M A T E D   T I M E   R E M A I N I N G :</a:t>
            </a:r>
            <a:endParaRPr sz="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1" name="Google Shape;411;p5"/>
          <p:cNvSpPr/>
          <p:nvPr/>
        </p:nvSpPr>
        <p:spPr>
          <a:xfrm>
            <a:off x="10105700" y="4247454"/>
            <a:ext cx="1026126" cy="7096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5"/>
          <p:cNvSpPr/>
          <p:nvPr/>
        </p:nvSpPr>
        <p:spPr>
          <a:xfrm>
            <a:off x="5111046" y="1605904"/>
            <a:ext cx="20430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  <a:latin typeface="Corbel"/>
                <a:ea typeface="Corbel"/>
                <a:cs typeface="Corbel"/>
                <a:sym typeface="Corbel"/>
              </a:rPr>
              <a:t>E X P A N D   T E R M S</a:t>
            </a:r>
            <a:endParaRPr sz="1800">
              <a:solidFill>
                <a:srgbClr val="BFBFB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3152906" y="1622674"/>
            <a:ext cx="1518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  <a:latin typeface="Corbel"/>
                <a:ea typeface="Corbel"/>
                <a:cs typeface="Corbel"/>
                <a:sym typeface="Corbel"/>
              </a:rPr>
              <a:t>S E E D   D A T A</a:t>
            </a:r>
            <a:endParaRPr sz="1800">
              <a:solidFill>
                <a:srgbClr val="BFBFB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4" name="Google Shape;414;p5"/>
          <p:cNvSpPr/>
          <p:nvPr/>
        </p:nvSpPr>
        <p:spPr>
          <a:xfrm>
            <a:off x="4494877" y="5263467"/>
            <a:ext cx="1145282" cy="101333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15" name="Google Shape;415;p5"/>
          <p:cNvPicPr preferRelativeResize="0"/>
          <p:nvPr/>
        </p:nvPicPr>
        <p:blipFill rotWithShape="1">
          <a:blip r:embed="rId8">
            <a:alphaModFix/>
          </a:blip>
          <a:srcRect b="25573" l="17528" r="17678" t="9988"/>
          <a:stretch/>
        </p:blipFill>
        <p:spPr>
          <a:xfrm>
            <a:off x="4798812" y="5505320"/>
            <a:ext cx="564861" cy="56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"/>
          <p:cNvSpPr/>
          <p:nvPr/>
        </p:nvSpPr>
        <p:spPr>
          <a:xfrm>
            <a:off x="6134853" y="2180407"/>
            <a:ext cx="5232400" cy="293346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6"/>
          <p:cNvSpPr/>
          <p:nvPr/>
        </p:nvSpPr>
        <p:spPr>
          <a:xfrm>
            <a:off x="6134853" y="5313407"/>
            <a:ext cx="5232400" cy="1172060"/>
          </a:xfrm>
          <a:prstGeom prst="rect">
            <a:avLst/>
          </a:prstGeom>
          <a:solidFill>
            <a:schemeClr val="dk1"/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  N  A  L  Y  Z  E</a:t>
            </a:r>
            <a:endParaRPr sz="11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3" name="Google Shape;423;p6"/>
          <p:cNvSpPr/>
          <p:nvPr/>
        </p:nvSpPr>
        <p:spPr>
          <a:xfrm>
            <a:off x="6204860" y="2192536"/>
            <a:ext cx="1124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 U T P U T</a:t>
            </a:r>
            <a:endParaRPr sz="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4" name="Google Shape;424;p6"/>
          <p:cNvSpPr/>
          <p:nvPr/>
        </p:nvSpPr>
        <p:spPr>
          <a:xfrm>
            <a:off x="655563" y="2180407"/>
            <a:ext cx="5232400" cy="430506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5" name="Google Shape;425;p6"/>
          <p:cNvSpPr/>
          <p:nvPr/>
        </p:nvSpPr>
        <p:spPr>
          <a:xfrm>
            <a:off x="1071322" y="2575624"/>
            <a:ext cx="4530869" cy="50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6"/>
          <p:cNvSpPr/>
          <p:nvPr/>
        </p:nvSpPr>
        <p:spPr>
          <a:xfrm>
            <a:off x="1845725" y="3249039"/>
            <a:ext cx="689745" cy="359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6"/>
          <p:cNvSpPr/>
          <p:nvPr/>
        </p:nvSpPr>
        <p:spPr>
          <a:xfrm>
            <a:off x="1130857" y="2663600"/>
            <a:ext cx="277024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O R I G I N A L   F I L E   N A M E</a:t>
            </a:r>
            <a:endParaRPr sz="700">
              <a:solidFill>
                <a:srgbClr val="A5A5A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8" name="Google Shape;428;p6"/>
          <p:cNvSpPr/>
          <p:nvPr/>
        </p:nvSpPr>
        <p:spPr>
          <a:xfrm>
            <a:off x="2682057" y="3249039"/>
            <a:ext cx="1248544" cy="359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6"/>
          <p:cNvSpPr/>
          <p:nvPr/>
        </p:nvSpPr>
        <p:spPr>
          <a:xfrm>
            <a:off x="4077188" y="3249039"/>
            <a:ext cx="1525003" cy="35992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6"/>
          <p:cNvSpPr/>
          <p:nvPr/>
        </p:nvSpPr>
        <p:spPr>
          <a:xfrm>
            <a:off x="923050" y="3215026"/>
            <a:ext cx="10039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NUM.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SEARCHES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1" name="Google Shape;431;p6"/>
          <p:cNvSpPr/>
          <p:nvPr/>
        </p:nvSpPr>
        <p:spPr>
          <a:xfrm rot="10800000">
            <a:off x="2312137" y="3368053"/>
            <a:ext cx="125663" cy="125663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6"/>
          <p:cNvSpPr/>
          <p:nvPr/>
        </p:nvSpPr>
        <p:spPr>
          <a:xfrm>
            <a:off x="2654418" y="3279724"/>
            <a:ext cx="8883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 R D E R</a:t>
            </a:r>
            <a:endParaRPr sz="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3" name="Google Shape;433;p6"/>
          <p:cNvSpPr/>
          <p:nvPr/>
        </p:nvSpPr>
        <p:spPr>
          <a:xfrm>
            <a:off x="4074309" y="3287340"/>
            <a:ext cx="12602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 U R A T I O N</a:t>
            </a:r>
            <a:endParaRPr sz="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4" name="Google Shape;434;p6"/>
          <p:cNvSpPr/>
          <p:nvPr/>
        </p:nvSpPr>
        <p:spPr>
          <a:xfrm rot="10800000">
            <a:off x="3700669" y="3368055"/>
            <a:ext cx="125663" cy="125663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6"/>
          <p:cNvSpPr/>
          <p:nvPr/>
        </p:nvSpPr>
        <p:spPr>
          <a:xfrm rot="10800000">
            <a:off x="5393999" y="3368058"/>
            <a:ext cx="125663" cy="125663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6"/>
          <p:cNvSpPr/>
          <p:nvPr/>
        </p:nvSpPr>
        <p:spPr>
          <a:xfrm>
            <a:off x="2348843" y="4795856"/>
            <a:ext cx="18473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A5A5A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7" name="Google Shape;437;p6"/>
          <p:cNvSpPr/>
          <p:nvPr/>
        </p:nvSpPr>
        <p:spPr>
          <a:xfrm>
            <a:off x="1786619" y="3823637"/>
            <a:ext cx="1338901" cy="40336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6"/>
          <p:cNvSpPr/>
          <p:nvPr/>
        </p:nvSpPr>
        <p:spPr>
          <a:xfrm>
            <a:off x="925932" y="3822542"/>
            <a:ext cx="10039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 A T E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 R O M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9" name="Google Shape;439;p6"/>
          <p:cNvSpPr/>
          <p:nvPr/>
        </p:nvSpPr>
        <p:spPr>
          <a:xfrm>
            <a:off x="4259839" y="3823637"/>
            <a:ext cx="1338901" cy="40336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6"/>
          <p:cNvSpPr/>
          <p:nvPr/>
        </p:nvSpPr>
        <p:spPr>
          <a:xfrm>
            <a:off x="3399152" y="3822542"/>
            <a:ext cx="10039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 A T E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 O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1" name="Google Shape;441;p6"/>
          <p:cNvSpPr/>
          <p:nvPr/>
        </p:nvSpPr>
        <p:spPr>
          <a:xfrm>
            <a:off x="662890" y="2192536"/>
            <a:ext cx="8924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 N P U T</a:t>
            </a:r>
            <a:endParaRPr sz="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2" name="Google Shape;442;p6"/>
          <p:cNvSpPr/>
          <p:nvPr/>
        </p:nvSpPr>
        <p:spPr>
          <a:xfrm>
            <a:off x="1024468" y="4695369"/>
            <a:ext cx="4548935" cy="50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6"/>
          <p:cNvSpPr/>
          <p:nvPr/>
        </p:nvSpPr>
        <p:spPr>
          <a:xfrm>
            <a:off x="1051190" y="4801371"/>
            <a:ext cx="26494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O U T P U T   F I L E   N A M E</a:t>
            </a:r>
            <a:endParaRPr sz="700">
              <a:solidFill>
                <a:srgbClr val="A5A5A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4" name="Google Shape;444;p6"/>
          <p:cNvSpPr/>
          <p:nvPr/>
        </p:nvSpPr>
        <p:spPr>
          <a:xfrm>
            <a:off x="8957735" y="4154330"/>
            <a:ext cx="2078100" cy="6961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739A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 O R P U S . C S V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5" name="Google Shape;445;p6"/>
          <p:cNvSpPr/>
          <p:nvPr/>
        </p:nvSpPr>
        <p:spPr>
          <a:xfrm>
            <a:off x="6484061" y="2827867"/>
            <a:ext cx="4471806" cy="9946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   v i d e o s   f o u n d 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6" name="Google Shape;446;p6"/>
          <p:cNvSpPr/>
          <p:nvPr/>
        </p:nvSpPr>
        <p:spPr>
          <a:xfrm>
            <a:off x="6504502" y="4143940"/>
            <a:ext cx="524934" cy="5079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7" name="Google Shape;447;p6"/>
          <p:cNvSpPr/>
          <p:nvPr/>
        </p:nvSpPr>
        <p:spPr>
          <a:xfrm>
            <a:off x="7070021" y="4223880"/>
            <a:ext cx="6976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Errors</a:t>
            </a:r>
            <a:endParaRPr sz="7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8" name="Google Shape;448;p6"/>
          <p:cNvSpPr/>
          <p:nvPr/>
        </p:nvSpPr>
        <p:spPr>
          <a:xfrm>
            <a:off x="7281861" y="1605904"/>
            <a:ext cx="19442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 I N A L   C O R P U S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449" name="Google Shape;449;p6"/>
          <p:cNvGrpSpPr/>
          <p:nvPr/>
        </p:nvGrpSpPr>
        <p:grpSpPr>
          <a:xfrm>
            <a:off x="0" y="0"/>
            <a:ext cx="12192000" cy="1636587"/>
            <a:chOff x="0" y="0"/>
            <a:chExt cx="12192000" cy="1636587"/>
          </a:xfrm>
        </p:grpSpPr>
        <p:grpSp>
          <p:nvGrpSpPr>
            <p:cNvPr id="450" name="Google Shape;450;p6"/>
            <p:cNvGrpSpPr/>
            <p:nvPr/>
          </p:nvGrpSpPr>
          <p:grpSpPr>
            <a:xfrm>
              <a:off x="0" y="0"/>
              <a:ext cx="12192000" cy="918891"/>
              <a:chOff x="0" y="120762"/>
              <a:chExt cx="12192000" cy="918891"/>
            </a:xfrm>
          </p:grpSpPr>
          <p:sp>
            <p:nvSpPr>
              <p:cNvPr id="451" name="Google Shape;451;p6"/>
              <p:cNvSpPr/>
              <p:nvPr/>
            </p:nvSpPr>
            <p:spPr>
              <a:xfrm>
                <a:off x="0" y="120762"/>
                <a:ext cx="12192000" cy="77670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6"/>
              <p:cNvSpPr txBox="1"/>
              <p:nvPr/>
            </p:nvSpPr>
            <p:spPr>
              <a:xfrm>
                <a:off x="1036708" y="340866"/>
                <a:ext cx="397089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S O C I A L   T H E R M O G R A P H Y :</a:t>
                </a:r>
                <a:endParaRPr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pic>
            <p:nvPicPr>
              <p:cNvPr id="453" name="Google Shape;453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03198" y="188494"/>
                <a:ext cx="635002" cy="6350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4" name="Google Shape;454;p6"/>
              <p:cNvSpPr/>
              <p:nvPr/>
            </p:nvSpPr>
            <p:spPr>
              <a:xfrm>
                <a:off x="5087580" y="286003"/>
                <a:ext cx="1770420" cy="75365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6"/>
              <p:cNvSpPr txBox="1"/>
              <p:nvPr/>
            </p:nvSpPr>
            <p:spPr>
              <a:xfrm>
                <a:off x="5168983" y="448733"/>
                <a:ext cx="160435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S C R A P E   D A T A</a:t>
                </a:r>
                <a:endParaRPr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7025730" y="286003"/>
                <a:ext cx="1770420" cy="61146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9037031" y="286003"/>
                <a:ext cx="1528961" cy="61146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10806873" y="286003"/>
                <a:ext cx="1138708" cy="61146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6"/>
              <p:cNvSpPr txBox="1"/>
              <p:nvPr/>
            </p:nvSpPr>
            <p:spPr>
              <a:xfrm>
                <a:off x="7125766" y="435258"/>
                <a:ext cx="162724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T O P I C   M O D E L</a:t>
                </a:r>
                <a:endParaRPr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60" name="Google Shape;460;p6"/>
              <p:cNvSpPr txBox="1"/>
              <p:nvPr/>
            </p:nvSpPr>
            <p:spPr>
              <a:xfrm>
                <a:off x="9151369" y="442978"/>
                <a:ext cx="131856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A N A L Y T I C S</a:t>
                </a:r>
                <a:endParaRPr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61" name="Google Shape;461;p6"/>
              <p:cNvSpPr txBox="1"/>
              <p:nvPr/>
            </p:nvSpPr>
            <p:spPr>
              <a:xfrm>
                <a:off x="10888115" y="442978"/>
                <a:ext cx="8720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A B O U T</a:t>
                </a:r>
                <a:endParaRPr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462" name="Google Shape;462;p6"/>
            <p:cNvGrpSpPr/>
            <p:nvPr/>
          </p:nvGrpSpPr>
          <p:grpSpPr>
            <a:xfrm>
              <a:off x="0" y="936374"/>
              <a:ext cx="12192000" cy="700213"/>
              <a:chOff x="0" y="1587488"/>
              <a:chExt cx="12192000" cy="700213"/>
            </a:xfrm>
          </p:grpSpPr>
          <p:cxnSp>
            <p:nvCxnSpPr>
              <p:cNvPr id="463" name="Google Shape;463;p6"/>
              <p:cNvCxnSpPr/>
              <p:nvPr/>
            </p:nvCxnSpPr>
            <p:spPr>
              <a:xfrm>
                <a:off x="0" y="1944319"/>
                <a:ext cx="12192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464" name="Google Shape;464;p6"/>
              <p:cNvGrpSpPr/>
              <p:nvPr/>
            </p:nvGrpSpPr>
            <p:grpSpPr>
              <a:xfrm>
                <a:off x="3553192" y="1587488"/>
                <a:ext cx="683739" cy="678665"/>
                <a:chOff x="3179380" y="932171"/>
                <a:chExt cx="1548279" cy="1536789"/>
              </a:xfrm>
            </p:grpSpPr>
            <p:sp>
              <p:nvSpPr>
                <p:cNvPr id="465" name="Google Shape;465;p6"/>
                <p:cNvSpPr/>
                <p:nvPr/>
              </p:nvSpPr>
              <p:spPr>
                <a:xfrm>
                  <a:off x="3179380" y="932171"/>
                  <a:ext cx="1548279" cy="1536789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66" name="Google Shape;466;p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13580" l="25060" r="25381" t="28756"/>
                <a:stretch/>
              </p:blipFill>
              <p:spPr>
                <a:xfrm>
                  <a:off x="3541100" y="1224248"/>
                  <a:ext cx="824837" cy="9526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67" name="Google Shape;467;p6"/>
              <p:cNvGrpSpPr/>
              <p:nvPr/>
            </p:nvGrpSpPr>
            <p:grpSpPr>
              <a:xfrm>
                <a:off x="5763976" y="1603407"/>
                <a:ext cx="685800" cy="684294"/>
                <a:chOff x="5830179" y="932171"/>
                <a:chExt cx="1542956" cy="1539566"/>
              </a:xfrm>
            </p:grpSpPr>
            <p:sp>
              <p:nvSpPr>
                <p:cNvPr id="468" name="Google Shape;468;p6"/>
                <p:cNvSpPr/>
                <p:nvPr/>
              </p:nvSpPr>
              <p:spPr>
                <a:xfrm>
                  <a:off x="5830179" y="932171"/>
                  <a:ext cx="1542956" cy="153956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69" name="Google Shape;469;p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40521" l="27787" r="27620" t="27380"/>
                <a:stretch/>
              </p:blipFill>
              <p:spPr>
                <a:xfrm>
                  <a:off x="6009052" y="1281295"/>
                  <a:ext cx="1169735" cy="8357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0" name="Google Shape;470;p6"/>
              <p:cNvGrpSpPr/>
              <p:nvPr/>
            </p:nvGrpSpPr>
            <p:grpSpPr>
              <a:xfrm>
                <a:off x="7907382" y="1600148"/>
                <a:ext cx="685799" cy="684293"/>
                <a:chOff x="9867362" y="1125063"/>
                <a:chExt cx="1218830" cy="1216152"/>
              </a:xfrm>
            </p:grpSpPr>
            <p:sp>
              <p:nvSpPr>
                <p:cNvPr id="471" name="Google Shape;471;p6"/>
                <p:cNvSpPr/>
                <p:nvPr/>
              </p:nvSpPr>
              <p:spPr>
                <a:xfrm>
                  <a:off x="9867362" y="1125063"/>
                  <a:ext cx="1218830" cy="1216152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72" name="Google Shape;472;p6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18329" l="0" r="0" t="1"/>
                <a:stretch/>
              </p:blipFill>
              <p:spPr>
                <a:xfrm>
                  <a:off x="9889926" y="1282674"/>
                  <a:ext cx="1105970" cy="89654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473" name="Google Shape;473;p6"/>
          <p:cNvGrpSpPr/>
          <p:nvPr/>
        </p:nvGrpSpPr>
        <p:grpSpPr>
          <a:xfrm>
            <a:off x="11360776" y="846357"/>
            <a:ext cx="742990" cy="740664"/>
            <a:chOff x="11249784" y="1368270"/>
            <a:chExt cx="742990" cy="740664"/>
          </a:xfrm>
        </p:grpSpPr>
        <p:sp>
          <p:nvSpPr>
            <p:cNvPr id="474" name="Google Shape;474;p6"/>
            <p:cNvSpPr/>
            <p:nvPr/>
          </p:nvSpPr>
          <p:spPr>
            <a:xfrm>
              <a:off x="11249784" y="1368270"/>
              <a:ext cx="742990" cy="74066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75" name="Google Shape;475;p6"/>
            <p:cNvPicPr preferRelativeResize="0"/>
            <p:nvPr/>
          </p:nvPicPr>
          <p:blipFill rotWithShape="1">
            <a:blip r:embed="rId7">
              <a:alphaModFix/>
            </a:blip>
            <a:srcRect b="25051" l="17327" r="16457" t="10247"/>
            <a:stretch/>
          </p:blipFill>
          <p:spPr>
            <a:xfrm>
              <a:off x="11409800" y="1511168"/>
              <a:ext cx="461837" cy="4512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6" name="Google Shape;476;p6"/>
          <p:cNvSpPr/>
          <p:nvPr/>
        </p:nvSpPr>
        <p:spPr>
          <a:xfrm>
            <a:off x="5111046" y="1605904"/>
            <a:ext cx="20430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  <a:latin typeface="Corbel"/>
                <a:ea typeface="Corbel"/>
                <a:cs typeface="Corbel"/>
                <a:sym typeface="Corbel"/>
              </a:rPr>
              <a:t>E X P A N D   T E R M S</a:t>
            </a:r>
            <a:endParaRPr sz="1800">
              <a:solidFill>
                <a:srgbClr val="BFBFB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7" name="Google Shape;477;p6"/>
          <p:cNvSpPr/>
          <p:nvPr/>
        </p:nvSpPr>
        <p:spPr>
          <a:xfrm>
            <a:off x="3152906" y="1622674"/>
            <a:ext cx="1518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  <a:latin typeface="Corbel"/>
                <a:ea typeface="Corbel"/>
                <a:cs typeface="Corbel"/>
                <a:sym typeface="Corbel"/>
              </a:rPr>
              <a:t>S E E D   D A T A</a:t>
            </a:r>
            <a:endParaRPr sz="1800">
              <a:solidFill>
                <a:srgbClr val="BFBFB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478" name="Google Shape;478;p6"/>
          <p:cNvGrpSpPr/>
          <p:nvPr/>
        </p:nvGrpSpPr>
        <p:grpSpPr>
          <a:xfrm>
            <a:off x="8275782" y="4149500"/>
            <a:ext cx="694944" cy="696173"/>
            <a:chOff x="7679439" y="4169378"/>
            <a:chExt cx="694944" cy="696173"/>
          </a:xfrm>
        </p:grpSpPr>
        <p:sp>
          <p:nvSpPr>
            <p:cNvPr id="479" name="Google Shape;479;p6"/>
            <p:cNvSpPr/>
            <p:nvPr/>
          </p:nvSpPr>
          <p:spPr>
            <a:xfrm>
              <a:off x="7679439" y="4169378"/>
              <a:ext cx="694944" cy="69617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739A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pic>
          <p:nvPicPr>
            <p:cNvPr id="480" name="Google Shape;480;p6"/>
            <p:cNvPicPr preferRelativeResize="0"/>
            <p:nvPr/>
          </p:nvPicPr>
          <p:blipFill rotWithShape="1">
            <a:blip r:embed="rId8">
              <a:alphaModFix/>
            </a:blip>
            <a:srcRect b="24127" l="21985" r="21704" t="11325"/>
            <a:stretch/>
          </p:blipFill>
          <p:spPr>
            <a:xfrm>
              <a:off x="7830946" y="4316536"/>
              <a:ext cx="362103" cy="4150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1" name="Google Shape;481;p6"/>
          <p:cNvSpPr/>
          <p:nvPr/>
        </p:nvSpPr>
        <p:spPr>
          <a:xfrm>
            <a:off x="4607171" y="5343677"/>
            <a:ext cx="1145282" cy="10133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82" name="Google Shape;482;p6"/>
          <p:cNvPicPr preferRelativeResize="0"/>
          <p:nvPr/>
        </p:nvPicPr>
        <p:blipFill rotWithShape="1">
          <a:blip r:embed="rId9">
            <a:alphaModFix/>
          </a:blip>
          <a:srcRect b="25573" l="17528" r="17678" t="9988"/>
          <a:stretch/>
        </p:blipFill>
        <p:spPr>
          <a:xfrm>
            <a:off x="4911106" y="5585530"/>
            <a:ext cx="564861" cy="56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7" name="Google Shape;487;p7"/>
          <p:cNvCxnSpPr/>
          <p:nvPr/>
        </p:nvCxnSpPr>
        <p:spPr>
          <a:xfrm>
            <a:off x="-235123" y="868804"/>
            <a:ext cx="13163090" cy="1868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88" name="Google Shape;488;p7"/>
          <p:cNvGrpSpPr/>
          <p:nvPr/>
        </p:nvGrpSpPr>
        <p:grpSpPr>
          <a:xfrm>
            <a:off x="-496931" y="1801581"/>
            <a:ext cx="13163100" cy="1447439"/>
            <a:chOff x="-496931" y="1801581"/>
            <a:chExt cx="13163100" cy="1447439"/>
          </a:xfrm>
        </p:grpSpPr>
        <p:cxnSp>
          <p:nvCxnSpPr>
            <p:cNvPr id="489" name="Google Shape;489;p7"/>
            <p:cNvCxnSpPr>
              <a:endCxn id="490" idx="2"/>
            </p:cNvCxnSpPr>
            <p:nvPr/>
          </p:nvCxnSpPr>
          <p:spPr>
            <a:xfrm>
              <a:off x="-496931" y="2531849"/>
              <a:ext cx="5859600" cy="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p7"/>
            <p:cNvCxnSpPr>
              <a:stCxn id="490" idx="2"/>
            </p:cNvCxnSpPr>
            <p:nvPr/>
          </p:nvCxnSpPr>
          <p:spPr>
            <a:xfrm flipH="1" rot="10800000">
              <a:off x="5362669" y="2515949"/>
              <a:ext cx="7303500" cy="159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492" name="Google Shape;492;p7"/>
            <p:cNvGrpSpPr/>
            <p:nvPr/>
          </p:nvGrpSpPr>
          <p:grpSpPr>
            <a:xfrm>
              <a:off x="457942" y="1801581"/>
              <a:ext cx="11456915" cy="1447439"/>
              <a:chOff x="237812" y="2074694"/>
              <a:chExt cx="11456915" cy="1447439"/>
            </a:xfrm>
          </p:grpSpPr>
          <p:sp>
            <p:nvSpPr>
              <p:cNvPr id="493" name="Google Shape;493;p7"/>
              <p:cNvSpPr/>
              <p:nvPr/>
            </p:nvSpPr>
            <p:spPr>
              <a:xfrm>
                <a:off x="237812" y="2085974"/>
                <a:ext cx="1446897" cy="1436159"/>
              </a:xfrm>
              <a:prstGeom prst="ellipse">
                <a:avLst/>
              </a:prstGeom>
              <a:solidFill>
                <a:srgbClr val="92D050"/>
              </a:solidFill>
              <a:ln cap="flat" cmpd="sng" w="50800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94" name="Google Shape;494;p7"/>
              <p:cNvPicPr preferRelativeResize="0"/>
              <p:nvPr/>
            </p:nvPicPr>
            <p:blipFill rotWithShape="1">
              <a:blip r:embed="rId3">
                <a:alphaModFix/>
              </a:blip>
              <a:srcRect b="13580" l="25060" r="25381" t="28756"/>
              <a:stretch/>
            </p:blipFill>
            <p:spPr>
              <a:xfrm>
                <a:off x="575847" y="2358927"/>
                <a:ext cx="770826" cy="89025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95" name="Google Shape;495;p7"/>
              <p:cNvGrpSpPr/>
              <p:nvPr/>
            </p:nvGrpSpPr>
            <p:grpSpPr>
              <a:xfrm>
                <a:off x="10244644" y="2074694"/>
                <a:ext cx="1450083" cy="1446896"/>
                <a:chOff x="9672349" y="1092561"/>
                <a:chExt cx="1218830" cy="1216152"/>
              </a:xfrm>
            </p:grpSpPr>
            <p:sp>
              <p:nvSpPr>
                <p:cNvPr id="496" name="Google Shape;496;p7"/>
                <p:cNvSpPr/>
                <p:nvPr/>
              </p:nvSpPr>
              <p:spPr>
                <a:xfrm>
                  <a:off x="9672349" y="1092561"/>
                  <a:ext cx="1218830" cy="1216152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508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97" name="Google Shape;497;p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18329" l="0" r="0" t="1"/>
                <a:stretch/>
              </p:blipFill>
              <p:spPr>
                <a:xfrm>
                  <a:off x="9694913" y="1250172"/>
                  <a:ext cx="1105968" cy="89654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98" name="Google Shape;498;p7"/>
              <p:cNvGrpSpPr/>
              <p:nvPr/>
            </p:nvGrpSpPr>
            <p:grpSpPr>
              <a:xfrm>
                <a:off x="5142539" y="2088333"/>
                <a:ext cx="1436413" cy="1433257"/>
                <a:chOff x="5142539" y="2088333"/>
                <a:chExt cx="1436413" cy="1433257"/>
              </a:xfrm>
            </p:grpSpPr>
            <p:sp>
              <p:nvSpPr>
                <p:cNvPr id="490" name="Google Shape;490;p7"/>
                <p:cNvSpPr/>
                <p:nvPr/>
              </p:nvSpPr>
              <p:spPr>
                <a:xfrm>
                  <a:off x="5142539" y="2088333"/>
                  <a:ext cx="1436413" cy="1433257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508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99" name="Google Shape;499;p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40521" l="27787" r="27620" t="27380"/>
                <a:stretch/>
              </p:blipFill>
              <p:spPr>
                <a:xfrm>
                  <a:off x="5270754" y="2413350"/>
                  <a:ext cx="1088964" cy="7780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500" name="Google Shape;500;p7"/>
          <p:cNvGrpSpPr/>
          <p:nvPr/>
        </p:nvGrpSpPr>
        <p:grpSpPr>
          <a:xfrm>
            <a:off x="457942" y="183737"/>
            <a:ext cx="11456915" cy="1447439"/>
            <a:chOff x="237812" y="2074694"/>
            <a:chExt cx="11456915" cy="1447439"/>
          </a:xfrm>
        </p:grpSpPr>
        <p:sp>
          <p:nvSpPr>
            <p:cNvPr id="501" name="Google Shape;501;p7"/>
            <p:cNvSpPr/>
            <p:nvPr/>
          </p:nvSpPr>
          <p:spPr>
            <a:xfrm>
              <a:off x="237812" y="2085974"/>
              <a:ext cx="1446897" cy="1436159"/>
            </a:xfrm>
            <a:prstGeom prst="ellipse">
              <a:avLst/>
            </a:prstGeom>
            <a:solidFill>
              <a:schemeClr val="dk1"/>
            </a:solidFill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2" name="Google Shape;502;p7"/>
            <p:cNvPicPr preferRelativeResize="0"/>
            <p:nvPr/>
          </p:nvPicPr>
          <p:blipFill rotWithShape="1">
            <a:blip r:embed="rId6">
              <a:alphaModFix/>
            </a:blip>
            <a:srcRect b="13580" l="25060" r="25381" t="28756"/>
            <a:stretch/>
          </p:blipFill>
          <p:spPr>
            <a:xfrm>
              <a:off x="575847" y="2358927"/>
              <a:ext cx="770826" cy="89025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3" name="Google Shape;503;p7"/>
            <p:cNvGrpSpPr/>
            <p:nvPr/>
          </p:nvGrpSpPr>
          <p:grpSpPr>
            <a:xfrm>
              <a:off x="5142539" y="2088333"/>
              <a:ext cx="1436413" cy="1433257"/>
              <a:chOff x="5336436" y="932171"/>
              <a:chExt cx="1542955" cy="1539566"/>
            </a:xfrm>
          </p:grpSpPr>
          <p:sp>
            <p:nvSpPr>
              <p:cNvPr id="504" name="Google Shape;504;p7"/>
              <p:cNvSpPr/>
              <p:nvPr/>
            </p:nvSpPr>
            <p:spPr>
              <a:xfrm>
                <a:off x="5336436" y="932171"/>
                <a:ext cx="1542955" cy="1539566"/>
              </a:xfrm>
              <a:prstGeom prst="ellipse">
                <a:avLst/>
              </a:prstGeom>
              <a:solidFill>
                <a:schemeClr val="lt1"/>
              </a:solidFill>
              <a:ln cap="flat" cmpd="sng" w="508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5" name="Google Shape;505;p7"/>
              <p:cNvPicPr preferRelativeResize="0"/>
              <p:nvPr/>
            </p:nvPicPr>
            <p:blipFill rotWithShape="1">
              <a:blip r:embed="rId7">
                <a:alphaModFix/>
              </a:blip>
              <a:srcRect b="40521" l="27787" r="27620" t="27380"/>
              <a:stretch/>
            </p:blipFill>
            <p:spPr>
              <a:xfrm>
                <a:off x="5474161" y="1281295"/>
                <a:ext cx="1169735" cy="8357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6" name="Google Shape;506;p7"/>
            <p:cNvGrpSpPr/>
            <p:nvPr/>
          </p:nvGrpSpPr>
          <p:grpSpPr>
            <a:xfrm>
              <a:off x="10244644" y="2074694"/>
              <a:ext cx="1450083" cy="1446896"/>
              <a:chOff x="9672349" y="1092561"/>
              <a:chExt cx="1218830" cy="1216152"/>
            </a:xfrm>
          </p:grpSpPr>
          <p:sp>
            <p:nvSpPr>
              <p:cNvPr id="507" name="Google Shape;507;p7"/>
              <p:cNvSpPr/>
              <p:nvPr/>
            </p:nvSpPr>
            <p:spPr>
              <a:xfrm>
                <a:off x="9672349" y="1092561"/>
                <a:ext cx="1218830" cy="1216152"/>
              </a:xfrm>
              <a:prstGeom prst="ellipse">
                <a:avLst/>
              </a:prstGeom>
              <a:solidFill>
                <a:schemeClr val="lt1"/>
              </a:solidFill>
              <a:ln cap="flat" cmpd="sng" w="508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8" name="Google Shape;508;p7"/>
              <p:cNvPicPr preferRelativeResize="0"/>
              <p:nvPr/>
            </p:nvPicPr>
            <p:blipFill rotWithShape="1">
              <a:blip r:embed="rId4">
                <a:alphaModFix/>
              </a:blip>
              <a:srcRect b="18329" l="0" r="0" t="1"/>
              <a:stretch/>
            </p:blipFill>
            <p:spPr>
              <a:xfrm>
                <a:off x="9694913" y="1250172"/>
                <a:ext cx="1105968" cy="8965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09" name="Google Shape;509;p7"/>
          <p:cNvGrpSpPr/>
          <p:nvPr/>
        </p:nvGrpSpPr>
        <p:grpSpPr>
          <a:xfrm>
            <a:off x="-496957" y="3449119"/>
            <a:ext cx="14146713" cy="1447439"/>
            <a:chOff x="-496957" y="3449119"/>
            <a:chExt cx="14146713" cy="1447439"/>
          </a:xfrm>
        </p:grpSpPr>
        <p:grpSp>
          <p:nvGrpSpPr>
            <p:cNvPr id="510" name="Google Shape;510;p7"/>
            <p:cNvGrpSpPr/>
            <p:nvPr/>
          </p:nvGrpSpPr>
          <p:grpSpPr>
            <a:xfrm>
              <a:off x="-496957" y="3449119"/>
              <a:ext cx="12411813" cy="1447439"/>
              <a:chOff x="-717087" y="2074694"/>
              <a:chExt cx="12411813" cy="1447439"/>
            </a:xfrm>
          </p:grpSpPr>
          <p:cxnSp>
            <p:nvCxnSpPr>
              <p:cNvPr id="511" name="Google Shape;511;p7"/>
              <p:cNvCxnSpPr/>
              <p:nvPr/>
            </p:nvCxnSpPr>
            <p:spPr>
              <a:xfrm>
                <a:off x="-717087" y="2798142"/>
                <a:ext cx="12304381" cy="20459"/>
              </a:xfrm>
              <a:prstGeom prst="straightConnector1">
                <a:avLst/>
              </a:prstGeom>
              <a:noFill/>
              <a:ln cap="flat" cmpd="sng" w="57150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12" name="Google Shape;512;p7"/>
              <p:cNvSpPr/>
              <p:nvPr/>
            </p:nvSpPr>
            <p:spPr>
              <a:xfrm>
                <a:off x="5142539" y="2088333"/>
                <a:ext cx="1436413" cy="1433257"/>
              </a:xfrm>
              <a:prstGeom prst="ellipse">
                <a:avLst/>
              </a:prstGeom>
              <a:solidFill>
                <a:srgbClr val="92D050"/>
              </a:solidFill>
              <a:ln cap="flat" cmpd="sng" w="50800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237812" y="2085974"/>
                <a:ext cx="1446897" cy="1436159"/>
              </a:xfrm>
              <a:prstGeom prst="ellipse">
                <a:avLst/>
              </a:prstGeom>
              <a:solidFill>
                <a:srgbClr val="92D050"/>
              </a:solidFill>
              <a:ln cap="flat" cmpd="sng" w="50800">
                <a:solidFill>
                  <a:srgbClr val="92D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14" name="Google Shape;514;p7"/>
              <p:cNvPicPr preferRelativeResize="0"/>
              <p:nvPr/>
            </p:nvPicPr>
            <p:blipFill rotWithShape="1">
              <a:blip r:embed="rId3">
                <a:alphaModFix/>
              </a:blip>
              <a:srcRect b="13580" l="25060" r="25381" t="28756"/>
              <a:stretch/>
            </p:blipFill>
            <p:spPr>
              <a:xfrm>
                <a:off x="575847" y="2358927"/>
                <a:ext cx="770826" cy="8902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5" name="Google Shape;515;p7"/>
              <p:cNvPicPr preferRelativeResize="0"/>
              <p:nvPr/>
            </p:nvPicPr>
            <p:blipFill rotWithShape="1">
              <a:blip r:embed="rId5">
                <a:alphaModFix/>
              </a:blip>
              <a:srcRect b="40521" l="27787" r="27620" t="27380"/>
              <a:stretch/>
            </p:blipFill>
            <p:spPr>
              <a:xfrm>
                <a:off x="5270754" y="2413350"/>
                <a:ext cx="1088964" cy="7780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6" name="Google Shape;516;p7"/>
              <p:cNvSpPr/>
              <p:nvPr/>
            </p:nvSpPr>
            <p:spPr>
              <a:xfrm>
                <a:off x="10244643" y="2074694"/>
                <a:ext cx="1450083" cy="1446896"/>
              </a:xfrm>
              <a:prstGeom prst="ellipse">
                <a:avLst/>
              </a:prstGeom>
              <a:solidFill>
                <a:schemeClr val="dk1"/>
              </a:solidFill>
              <a:ln cap="flat" cmpd="sng" w="508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17" name="Google Shape;517;p7"/>
              <p:cNvPicPr preferRelativeResize="0"/>
              <p:nvPr/>
            </p:nvPicPr>
            <p:blipFill rotWithShape="1">
              <a:blip r:embed="rId8">
                <a:alphaModFix/>
              </a:blip>
              <a:srcRect b="18329" l="0" r="0" t="1"/>
              <a:stretch/>
            </p:blipFill>
            <p:spPr>
              <a:xfrm>
                <a:off x="10271488" y="2262209"/>
                <a:ext cx="1315807" cy="10666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518" name="Google Shape;518;p7"/>
            <p:cNvCxnSpPr>
              <a:stCxn id="516" idx="6"/>
            </p:cNvCxnSpPr>
            <p:nvPr/>
          </p:nvCxnSpPr>
          <p:spPr>
            <a:xfrm>
              <a:off x="11914856" y="4172567"/>
              <a:ext cx="1734900" cy="204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19" name="Google Shape;519;p7"/>
          <p:cNvGrpSpPr/>
          <p:nvPr/>
        </p:nvGrpSpPr>
        <p:grpSpPr>
          <a:xfrm>
            <a:off x="-484704" y="5170941"/>
            <a:ext cx="13150836" cy="1447439"/>
            <a:chOff x="-717087" y="2074694"/>
            <a:chExt cx="13150836" cy="1447439"/>
          </a:xfrm>
        </p:grpSpPr>
        <p:cxnSp>
          <p:nvCxnSpPr>
            <p:cNvPr id="520" name="Google Shape;520;p7"/>
            <p:cNvCxnSpPr/>
            <p:nvPr/>
          </p:nvCxnSpPr>
          <p:spPr>
            <a:xfrm>
              <a:off x="-717087" y="2798142"/>
              <a:ext cx="13150836" cy="4234"/>
            </a:xfrm>
            <a:prstGeom prst="straightConnector1">
              <a:avLst/>
            </a:prstGeom>
            <a:noFill/>
            <a:ln cap="flat" cmpd="sng" w="5715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21" name="Google Shape;521;p7"/>
            <p:cNvSpPr/>
            <p:nvPr/>
          </p:nvSpPr>
          <p:spPr>
            <a:xfrm>
              <a:off x="5142539" y="2088333"/>
              <a:ext cx="1436413" cy="1433257"/>
            </a:xfrm>
            <a:prstGeom prst="ellipse">
              <a:avLst/>
            </a:prstGeom>
            <a:solidFill>
              <a:srgbClr val="92D050"/>
            </a:solidFill>
            <a:ln cap="flat" cmpd="sng" w="508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237812" y="2085974"/>
              <a:ext cx="1446897" cy="1436159"/>
            </a:xfrm>
            <a:prstGeom prst="ellipse">
              <a:avLst/>
            </a:prstGeom>
            <a:solidFill>
              <a:srgbClr val="92D050"/>
            </a:solidFill>
            <a:ln cap="flat" cmpd="sng" w="508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23" name="Google Shape;523;p7"/>
            <p:cNvPicPr preferRelativeResize="0"/>
            <p:nvPr/>
          </p:nvPicPr>
          <p:blipFill rotWithShape="1">
            <a:blip r:embed="rId3">
              <a:alphaModFix/>
            </a:blip>
            <a:srcRect b="13580" l="25060" r="25381" t="28756"/>
            <a:stretch/>
          </p:blipFill>
          <p:spPr>
            <a:xfrm>
              <a:off x="575847" y="2358927"/>
              <a:ext cx="770826" cy="890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Google Shape;524;p7"/>
            <p:cNvPicPr preferRelativeResize="0"/>
            <p:nvPr/>
          </p:nvPicPr>
          <p:blipFill rotWithShape="1">
            <a:blip r:embed="rId5">
              <a:alphaModFix/>
            </a:blip>
            <a:srcRect b="40521" l="27787" r="27620" t="27380"/>
            <a:stretch/>
          </p:blipFill>
          <p:spPr>
            <a:xfrm>
              <a:off x="5270754" y="2413350"/>
              <a:ext cx="1088964" cy="7780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5" name="Google Shape;525;p7"/>
            <p:cNvSpPr/>
            <p:nvPr/>
          </p:nvSpPr>
          <p:spPr>
            <a:xfrm>
              <a:off x="10244643" y="2074694"/>
              <a:ext cx="1450083" cy="1446896"/>
            </a:xfrm>
            <a:prstGeom prst="ellipse">
              <a:avLst/>
            </a:prstGeom>
            <a:solidFill>
              <a:srgbClr val="92D050"/>
            </a:solidFill>
            <a:ln cap="flat" cmpd="sng" w="508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26" name="Google Shape;526;p7"/>
            <p:cNvPicPr preferRelativeResize="0"/>
            <p:nvPr/>
          </p:nvPicPr>
          <p:blipFill rotWithShape="1">
            <a:blip r:embed="rId8">
              <a:alphaModFix/>
            </a:blip>
            <a:srcRect b="18329" l="0" r="0" t="1"/>
            <a:stretch/>
          </p:blipFill>
          <p:spPr>
            <a:xfrm>
              <a:off x="10271488" y="2262209"/>
              <a:ext cx="1315807" cy="10666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8"/>
          <p:cNvGrpSpPr/>
          <p:nvPr/>
        </p:nvGrpSpPr>
        <p:grpSpPr>
          <a:xfrm>
            <a:off x="0" y="0"/>
            <a:ext cx="12192000" cy="1636587"/>
            <a:chOff x="0" y="0"/>
            <a:chExt cx="12192000" cy="1636587"/>
          </a:xfrm>
        </p:grpSpPr>
        <p:grpSp>
          <p:nvGrpSpPr>
            <p:cNvPr id="532" name="Google Shape;532;p8"/>
            <p:cNvGrpSpPr/>
            <p:nvPr/>
          </p:nvGrpSpPr>
          <p:grpSpPr>
            <a:xfrm>
              <a:off x="0" y="0"/>
              <a:ext cx="12192000" cy="918891"/>
              <a:chOff x="0" y="120762"/>
              <a:chExt cx="12192000" cy="918891"/>
            </a:xfrm>
          </p:grpSpPr>
          <p:sp>
            <p:nvSpPr>
              <p:cNvPr id="533" name="Google Shape;533;p8"/>
              <p:cNvSpPr/>
              <p:nvPr/>
            </p:nvSpPr>
            <p:spPr>
              <a:xfrm>
                <a:off x="0" y="120762"/>
                <a:ext cx="12192000" cy="776705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8"/>
              <p:cNvSpPr txBox="1"/>
              <p:nvPr/>
            </p:nvSpPr>
            <p:spPr>
              <a:xfrm>
                <a:off x="1036708" y="340866"/>
                <a:ext cx="397089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S O C I A L   T H E R M O G R A P H Y :</a:t>
                </a:r>
                <a:endParaRPr sz="20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pic>
            <p:nvPicPr>
              <p:cNvPr id="535" name="Google Shape;535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03198" y="188494"/>
                <a:ext cx="635002" cy="6350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6" name="Google Shape;536;p8"/>
              <p:cNvSpPr/>
              <p:nvPr/>
            </p:nvSpPr>
            <p:spPr>
              <a:xfrm>
                <a:off x="5087580" y="286003"/>
                <a:ext cx="1770420" cy="75365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8"/>
              <p:cNvSpPr txBox="1"/>
              <p:nvPr/>
            </p:nvSpPr>
            <p:spPr>
              <a:xfrm>
                <a:off x="5168983" y="448733"/>
                <a:ext cx="160435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S C R A P E   D A T A</a:t>
                </a:r>
                <a:endParaRPr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38" name="Google Shape;538;p8"/>
              <p:cNvSpPr/>
              <p:nvPr/>
            </p:nvSpPr>
            <p:spPr>
              <a:xfrm>
                <a:off x="7025730" y="286003"/>
                <a:ext cx="1770420" cy="61146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8"/>
              <p:cNvSpPr/>
              <p:nvPr/>
            </p:nvSpPr>
            <p:spPr>
              <a:xfrm>
                <a:off x="9037031" y="286003"/>
                <a:ext cx="1528961" cy="61146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8"/>
              <p:cNvSpPr/>
              <p:nvPr/>
            </p:nvSpPr>
            <p:spPr>
              <a:xfrm>
                <a:off x="10806873" y="286003"/>
                <a:ext cx="1138708" cy="61146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8"/>
              <p:cNvSpPr txBox="1"/>
              <p:nvPr/>
            </p:nvSpPr>
            <p:spPr>
              <a:xfrm>
                <a:off x="7125766" y="435258"/>
                <a:ext cx="162724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T O P I C   M O D E L</a:t>
                </a:r>
                <a:endParaRPr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42" name="Google Shape;542;p8"/>
              <p:cNvSpPr txBox="1"/>
              <p:nvPr/>
            </p:nvSpPr>
            <p:spPr>
              <a:xfrm>
                <a:off x="9151369" y="442978"/>
                <a:ext cx="131856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A N A L Y T I C S</a:t>
                </a:r>
                <a:endParaRPr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43" name="Google Shape;543;p8"/>
              <p:cNvSpPr txBox="1"/>
              <p:nvPr/>
            </p:nvSpPr>
            <p:spPr>
              <a:xfrm>
                <a:off x="10888115" y="442978"/>
                <a:ext cx="8720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rPr>
                  <a:t>A B O U T</a:t>
                </a:r>
                <a:endParaRPr sz="14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544" name="Google Shape;544;p8"/>
            <p:cNvGrpSpPr/>
            <p:nvPr/>
          </p:nvGrpSpPr>
          <p:grpSpPr>
            <a:xfrm>
              <a:off x="0" y="936374"/>
              <a:ext cx="12192000" cy="700213"/>
              <a:chOff x="0" y="1587488"/>
              <a:chExt cx="12192000" cy="700213"/>
            </a:xfrm>
          </p:grpSpPr>
          <p:cxnSp>
            <p:nvCxnSpPr>
              <p:cNvPr id="545" name="Google Shape;545;p8"/>
              <p:cNvCxnSpPr/>
              <p:nvPr/>
            </p:nvCxnSpPr>
            <p:spPr>
              <a:xfrm>
                <a:off x="0" y="1944319"/>
                <a:ext cx="12192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46" name="Google Shape;546;p8"/>
              <p:cNvGrpSpPr/>
              <p:nvPr/>
            </p:nvGrpSpPr>
            <p:grpSpPr>
              <a:xfrm>
                <a:off x="3553192" y="1587488"/>
                <a:ext cx="683739" cy="678665"/>
                <a:chOff x="3179380" y="932171"/>
                <a:chExt cx="1548279" cy="1536789"/>
              </a:xfrm>
            </p:grpSpPr>
            <p:sp>
              <p:nvSpPr>
                <p:cNvPr id="547" name="Google Shape;547;p8"/>
                <p:cNvSpPr/>
                <p:nvPr/>
              </p:nvSpPr>
              <p:spPr>
                <a:xfrm>
                  <a:off x="3179380" y="932171"/>
                  <a:ext cx="1548279" cy="1536789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48" name="Google Shape;548;p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13580" l="25060" r="25381" t="28756"/>
                <a:stretch/>
              </p:blipFill>
              <p:spPr>
                <a:xfrm>
                  <a:off x="3541100" y="1224248"/>
                  <a:ext cx="824837" cy="9526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49" name="Google Shape;549;p8"/>
              <p:cNvGrpSpPr/>
              <p:nvPr/>
            </p:nvGrpSpPr>
            <p:grpSpPr>
              <a:xfrm>
                <a:off x="5763976" y="1603407"/>
                <a:ext cx="685800" cy="684294"/>
                <a:chOff x="5830179" y="932171"/>
                <a:chExt cx="1542956" cy="1539566"/>
              </a:xfrm>
            </p:grpSpPr>
            <p:sp>
              <p:nvSpPr>
                <p:cNvPr id="550" name="Google Shape;550;p8"/>
                <p:cNvSpPr/>
                <p:nvPr/>
              </p:nvSpPr>
              <p:spPr>
                <a:xfrm>
                  <a:off x="5830179" y="932171"/>
                  <a:ext cx="1542956" cy="153956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1" name="Google Shape;551;p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40521" l="27787" r="27620" t="27380"/>
                <a:stretch/>
              </p:blipFill>
              <p:spPr>
                <a:xfrm>
                  <a:off x="6009052" y="1281295"/>
                  <a:ext cx="1169735" cy="8357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2" name="Google Shape;552;p8"/>
              <p:cNvGrpSpPr/>
              <p:nvPr/>
            </p:nvGrpSpPr>
            <p:grpSpPr>
              <a:xfrm>
                <a:off x="7907382" y="1600148"/>
                <a:ext cx="685799" cy="684293"/>
                <a:chOff x="9867362" y="1125063"/>
                <a:chExt cx="1218830" cy="1216152"/>
              </a:xfrm>
            </p:grpSpPr>
            <p:sp>
              <p:nvSpPr>
                <p:cNvPr id="553" name="Google Shape;553;p8"/>
                <p:cNvSpPr/>
                <p:nvPr/>
              </p:nvSpPr>
              <p:spPr>
                <a:xfrm>
                  <a:off x="9867362" y="1125063"/>
                  <a:ext cx="1218830" cy="1216152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4" name="Google Shape;554;p8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18329" l="0" r="0" t="1"/>
                <a:stretch/>
              </p:blipFill>
              <p:spPr>
                <a:xfrm>
                  <a:off x="9889926" y="1282674"/>
                  <a:ext cx="1105970" cy="89654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2017-07-25T17:08:38Z</dcterms:created>
  <dc:creator>Sandhya Praveen Bagalkotkar</dc:creator>
</cp:coreProperties>
</file>