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03" autoAdjust="0"/>
    <p:restoredTop sz="86372" autoAdjust="0"/>
  </p:normalViewPr>
  <p:slideViewPr>
    <p:cSldViewPr>
      <p:cViewPr>
        <p:scale>
          <a:sx n="75" d="100"/>
          <a:sy n="75" d="100"/>
        </p:scale>
        <p:origin x="-1002" y="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48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4F2E8-A765-47C6-85B4-8F558ED83C5F}" type="datetimeFigureOut">
              <a:rPr lang="zh-CN" altLang="en-US" smtClean="0"/>
              <a:t>2015/3/1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AFC9B-5172-4D4C-8D07-8CAA54ABF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048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AFC9B-5172-4D4C-8D07-8CAA54ABF2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53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xxxxxxxxxxxxxxxxx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AFC9B-5172-4D4C-8D07-8CAA54ABF2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54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2" name="Freeform 50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>
              <a:gd name="T0" fmla="*/ 2822 w 3985"/>
              <a:gd name="T1" fmla="*/ 0 h 3619"/>
              <a:gd name="T2" fmla="*/ 0 w 3985"/>
              <a:gd name="T3" fmla="*/ 975 h 3619"/>
              <a:gd name="T4" fmla="*/ 2169 w 3985"/>
              <a:gd name="T5" fmla="*/ 3619 h 3619"/>
              <a:gd name="T6" fmla="*/ 3985 w 3985"/>
              <a:gd name="T7" fmla="*/ 1125 h 3619"/>
              <a:gd name="T8" fmla="*/ 2822 w 3985"/>
              <a:gd name="T9" fmla="*/ 0 h 3619"/>
              <a:gd name="T10" fmla="*/ 2822 w 3985"/>
              <a:gd name="T11" fmla="*/ 0 h 3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2015/3/1</a:t>
            </a:fld>
            <a:endParaRPr lang="zh-C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3132" name="Group 60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3100" name="Freeform 28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794 w 794"/>
                <a:gd name="T1" fmla="*/ 395 h 414"/>
                <a:gd name="T2" fmla="*/ 710 w 794"/>
                <a:gd name="T3" fmla="*/ 318 h 414"/>
                <a:gd name="T4" fmla="*/ 556 w 794"/>
                <a:gd name="T5" fmla="*/ 210 h 414"/>
                <a:gd name="T6" fmla="*/ 71 w 794"/>
                <a:gd name="T7" fmla="*/ 0 h 414"/>
                <a:gd name="T8" fmla="*/ 23 w 794"/>
                <a:gd name="T9" fmla="*/ 20 h 414"/>
                <a:gd name="T10" fmla="*/ 0 w 794"/>
                <a:gd name="T11" fmla="*/ 83 h 414"/>
                <a:gd name="T12" fmla="*/ 28 w 794"/>
                <a:gd name="T13" fmla="*/ 155 h 414"/>
                <a:gd name="T14" fmla="*/ 570 w 794"/>
                <a:gd name="T15" fmla="*/ 409 h 414"/>
                <a:gd name="T16" fmla="*/ 689 w 794"/>
                <a:gd name="T17" fmla="*/ 393 h 414"/>
                <a:gd name="T18" fmla="*/ 785 w 794"/>
                <a:gd name="T19" fmla="*/ 414 h 414"/>
                <a:gd name="T20" fmla="*/ 794 w 794"/>
                <a:gd name="T21" fmla="*/ 395 h 414"/>
                <a:gd name="T22" fmla="*/ 794 w 794"/>
                <a:gd name="T23" fmla="*/ 39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Freeform 29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Freeform 30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29" name="Group 57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3103" name="Freeform 31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110 w 150"/>
                  <a:gd name="T1" fmla="*/ 0 h 173"/>
                  <a:gd name="T2" fmla="*/ 40 w 150"/>
                  <a:gd name="T3" fmla="*/ 66 h 173"/>
                  <a:gd name="T4" fmla="*/ 0 w 150"/>
                  <a:gd name="T5" fmla="*/ 173 h 173"/>
                  <a:gd name="T6" fmla="*/ 80 w 150"/>
                  <a:gd name="T7" fmla="*/ 160 h 173"/>
                  <a:gd name="T8" fmla="*/ 103 w 150"/>
                  <a:gd name="T9" fmla="*/ 84 h 173"/>
                  <a:gd name="T10" fmla="*/ 150 w 150"/>
                  <a:gd name="T11" fmla="*/ 27 h 173"/>
                  <a:gd name="T12" fmla="*/ 110 w 150"/>
                  <a:gd name="T13" fmla="*/ 0 h 173"/>
                  <a:gd name="T14" fmla="*/ 110 w 150"/>
                  <a:gd name="T1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4" name="Freeform 32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156 w 1684"/>
                  <a:gd name="T1" fmla="*/ 0 h 880"/>
                  <a:gd name="T2" fmla="*/ 63 w 1684"/>
                  <a:gd name="T3" fmla="*/ 52 h 880"/>
                  <a:gd name="T4" fmla="*/ 0 w 1684"/>
                  <a:gd name="T5" fmla="*/ 208 h 880"/>
                  <a:gd name="T6" fmla="*/ 67 w 1684"/>
                  <a:gd name="T7" fmla="*/ 358 h 880"/>
                  <a:gd name="T8" fmla="*/ 1182 w 1684"/>
                  <a:gd name="T9" fmla="*/ 867 h 880"/>
                  <a:gd name="T10" fmla="*/ 1422 w 1684"/>
                  <a:gd name="T11" fmla="*/ 835 h 880"/>
                  <a:gd name="T12" fmla="*/ 1616 w 1684"/>
                  <a:gd name="T13" fmla="*/ 880 h 880"/>
                  <a:gd name="T14" fmla="*/ 1684 w 1684"/>
                  <a:gd name="T15" fmla="*/ 808 h 880"/>
                  <a:gd name="T16" fmla="*/ 1502 w 1684"/>
                  <a:gd name="T17" fmla="*/ 664 h 880"/>
                  <a:gd name="T18" fmla="*/ 1428 w 1684"/>
                  <a:gd name="T19" fmla="*/ 512 h 880"/>
                  <a:gd name="T20" fmla="*/ 1369 w 1684"/>
                  <a:gd name="T21" fmla="*/ 527 h 880"/>
                  <a:gd name="T22" fmla="*/ 1439 w 1684"/>
                  <a:gd name="T23" fmla="*/ 664 h 880"/>
                  <a:gd name="T24" fmla="*/ 1578 w 1684"/>
                  <a:gd name="T25" fmla="*/ 810 h 880"/>
                  <a:gd name="T26" fmla="*/ 1413 w 1684"/>
                  <a:gd name="T27" fmla="*/ 787 h 880"/>
                  <a:gd name="T28" fmla="*/ 1219 w 1684"/>
                  <a:gd name="T29" fmla="*/ 814 h 880"/>
                  <a:gd name="T30" fmla="*/ 1255 w 1684"/>
                  <a:gd name="T31" fmla="*/ 650 h 880"/>
                  <a:gd name="T32" fmla="*/ 1338 w 1684"/>
                  <a:gd name="T33" fmla="*/ 538 h 880"/>
                  <a:gd name="T34" fmla="*/ 1241 w 1684"/>
                  <a:gd name="T35" fmla="*/ 552 h 880"/>
                  <a:gd name="T36" fmla="*/ 1165 w 1684"/>
                  <a:gd name="T37" fmla="*/ 658 h 880"/>
                  <a:gd name="T38" fmla="*/ 1139 w 1684"/>
                  <a:gd name="T39" fmla="*/ 791 h 880"/>
                  <a:gd name="T40" fmla="*/ 107 w 1684"/>
                  <a:gd name="T41" fmla="*/ 310 h 880"/>
                  <a:gd name="T42" fmla="*/ 80 w 1684"/>
                  <a:gd name="T43" fmla="*/ 215 h 880"/>
                  <a:gd name="T44" fmla="*/ 103 w 1684"/>
                  <a:gd name="T45" fmla="*/ 95 h 880"/>
                  <a:gd name="T46" fmla="*/ 217 w 1684"/>
                  <a:gd name="T47" fmla="*/ 0 h 880"/>
                  <a:gd name="T48" fmla="*/ 156 w 1684"/>
                  <a:gd name="T49" fmla="*/ 0 h 880"/>
                  <a:gd name="T50" fmla="*/ 156 w 1684"/>
                  <a:gd name="T51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5" name="Freeform 33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6" name="Freeform 34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116 w 160"/>
                  <a:gd name="T1" fmla="*/ 0 h 335"/>
                  <a:gd name="T2" fmla="*/ 19 w 160"/>
                  <a:gd name="T3" fmla="*/ 106 h 335"/>
                  <a:gd name="T4" fmla="*/ 0 w 160"/>
                  <a:gd name="T5" fmla="*/ 230 h 335"/>
                  <a:gd name="T6" fmla="*/ 33 w 160"/>
                  <a:gd name="T7" fmla="*/ 314 h 335"/>
                  <a:gd name="T8" fmla="*/ 94 w 160"/>
                  <a:gd name="T9" fmla="*/ 335 h 335"/>
                  <a:gd name="T10" fmla="*/ 76 w 160"/>
                  <a:gd name="T11" fmla="*/ 154 h 335"/>
                  <a:gd name="T12" fmla="*/ 160 w 160"/>
                  <a:gd name="T13" fmla="*/ 17 h 335"/>
                  <a:gd name="T14" fmla="*/ 116 w 160"/>
                  <a:gd name="T15" fmla="*/ 0 h 335"/>
                  <a:gd name="T16" fmla="*/ 116 w 160"/>
                  <a:gd name="T17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7" name="Freeform 35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131" name="Group 59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3109" name="Freeform 37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794 w 794"/>
                <a:gd name="T1" fmla="*/ 395 h 414"/>
                <a:gd name="T2" fmla="*/ 710 w 794"/>
                <a:gd name="T3" fmla="*/ 318 h 414"/>
                <a:gd name="T4" fmla="*/ 556 w 794"/>
                <a:gd name="T5" fmla="*/ 210 h 414"/>
                <a:gd name="T6" fmla="*/ 71 w 794"/>
                <a:gd name="T7" fmla="*/ 0 h 414"/>
                <a:gd name="T8" fmla="*/ 23 w 794"/>
                <a:gd name="T9" fmla="*/ 20 h 414"/>
                <a:gd name="T10" fmla="*/ 0 w 794"/>
                <a:gd name="T11" fmla="*/ 83 h 414"/>
                <a:gd name="T12" fmla="*/ 28 w 794"/>
                <a:gd name="T13" fmla="*/ 155 h 414"/>
                <a:gd name="T14" fmla="*/ 570 w 794"/>
                <a:gd name="T15" fmla="*/ 409 h 414"/>
                <a:gd name="T16" fmla="*/ 689 w 794"/>
                <a:gd name="T17" fmla="*/ 393 h 414"/>
                <a:gd name="T18" fmla="*/ 785 w 794"/>
                <a:gd name="T19" fmla="*/ 414 h 414"/>
                <a:gd name="T20" fmla="*/ 794 w 794"/>
                <a:gd name="T21" fmla="*/ 395 h 414"/>
                <a:gd name="T22" fmla="*/ 794 w 794"/>
                <a:gd name="T23" fmla="*/ 39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Freeform 38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Freeform 39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30" name="Group 58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3112" name="Freeform 40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110 w 150"/>
                  <a:gd name="T1" fmla="*/ 0 h 173"/>
                  <a:gd name="T2" fmla="*/ 40 w 150"/>
                  <a:gd name="T3" fmla="*/ 66 h 173"/>
                  <a:gd name="T4" fmla="*/ 0 w 150"/>
                  <a:gd name="T5" fmla="*/ 173 h 173"/>
                  <a:gd name="T6" fmla="*/ 80 w 150"/>
                  <a:gd name="T7" fmla="*/ 160 h 173"/>
                  <a:gd name="T8" fmla="*/ 103 w 150"/>
                  <a:gd name="T9" fmla="*/ 84 h 173"/>
                  <a:gd name="T10" fmla="*/ 150 w 150"/>
                  <a:gd name="T11" fmla="*/ 27 h 173"/>
                  <a:gd name="T12" fmla="*/ 110 w 150"/>
                  <a:gd name="T13" fmla="*/ 0 h 173"/>
                  <a:gd name="T14" fmla="*/ 110 w 150"/>
                  <a:gd name="T1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" name="Freeform 41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156 w 1684"/>
                  <a:gd name="T1" fmla="*/ 0 h 880"/>
                  <a:gd name="T2" fmla="*/ 63 w 1684"/>
                  <a:gd name="T3" fmla="*/ 52 h 880"/>
                  <a:gd name="T4" fmla="*/ 0 w 1684"/>
                  <a:gd name="T5" fmla="*/ 208 h 880"/>
                  <a:gd name="T6" fmla="*/ 67 w 1684"/>
                  <a:gd name="T7" fmla="*/ 358 h 880"/>
                  <a:gd name="T8" fmla="*/ 1182 w 1684"/>
                  <a:gd name="T9" fmla="*/ 867 h 880"/>
                  <a:gd name="T10" fmla="*/ 1422 w 1684"/>
                  <a:gd name="T11" fmla="*/ 835 h 880"/>
                  <a:gd name="T12" fmla="*/ 1616 w 1684"/>
                  <a:gd name="T13" fmla="*/ 880 h 880"/>
                  <a:gd name="T14" fmla="*/ 1684 w 1684"/>
                  <a:gd name="T15" fmla="*/ 808 h 880"/>
                  <a:gd name="T16" fmla="*/ 1502 w 1684"/>
                  <a:gd name="T17" fmla="*/ 664 h 880"/>
                  <a:gd name="T18" fmla="*/ 1428 w 1684"/>
                  <a:gd name="T19" fmla="*/ 512 h 880"/>
                  <a:gd name="T20" fmla="*/ 1369 w 1684"/>
                  <a:gd name="T21" fmla="*/ 527 h 880"/>
                  <a:gd name="T22" fmla="*/ 1439 w 1684"/>
                  <a:gd name="T23" fmla="*/ 664 h 880"/>
                  <a:gd name="T24" fmla="*/ 1578 w 1684"/>
                  <a:gd name="T25" fmla="*/ 810 h 880"/>
                  <a:gd name="T26" fmla="*/ 1413 w 1684"/>
                  <a:gd name="T27" fmla="*/ 787 h 880"/>
                  <a:gd name="T28" fmla="*/ 1219 w 1684"/>
                  <a:gd name="T29" fmla="*/ 814 h 880"/>
                  <a:gd name="T30" fmla="*/ 1255 w 1684"/>
                  <a:gd name="T31" fmla="*/ 650 h 880"/>
                  <a:gd name="T32" fmla="*/ 1338 w 1684"/>
                  <a:gd name="T33" fmla="*/ 538 h 880"/>
                  <a:gd name="T34" fmla="*/ 1241 w 1684"/>
                  <a:gd name="T35" fmla="*/ 552 h 880"/>
                  <a:gd name="T36" fmla="*/ 1165 w 1684"/>
                  <a:gd name="T37" fmla="*/ 658 h 880"/>
                  <a:gd name="T38" fmla="*/ 1139 w 1684"/>
                  <a:gd name="T39" fmla="*/ 791 h 880"/>
                  <a:gd name="T40" fmla="*/ 107 w 1684"/>
                  <a:gd name="T41" fmla="*/ 310 h 880"/>
                  <a:gd name="T42" fmla="*/ 80 w 1684"/>
                  <a:gd name="T43" fmla="*/ 215 h 880"/>
                  <a:gd name="T44" fmla="*/ 103 w 1684"/>
                  <a:gd name="T45" fmla="*/ 95 h 880"/>
                  <a:gd name="T46" fmla="*/ 217 w 1684"/>
                  <a:gd name="T47" fmla="*/ 0 h 880"/>
                  <a:gd name="T48" fmla="*/ 156 w 1684"/>
                  <a:gd name="T49" fmla="*/ 0 h 880"/>
                  <a:gd name="T50" fmla="*/ 156 w 1684"/>
                  <a:gd name="T51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4" name="Freeform 42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5" name="Freeform 43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>
                  <a:gd name="T0" fmla="*/ 116 w 160"/>
                  <a:gd name="T1" fmla="*/ 0 h 335"/>
                  <a:gd name="T2" fmla="*/ 19 w 160"/>
                  <a:gd name="T3" fmla="*/ 106 h 335"/>
                  <a:gd name="T4" fmla="*/ 0 w 160"/>
                  <a:gd name="T5" fmla="*/ 230 h 335"/>
                  <a:gd name="T6" fmla="*/ 33 w 160"/>
                  <a:gd name="T7" fmla="*/ 314 h 335"/>
                  <a:gd name="T8" fmla="*/ 94 w 160"/>
                  <a:gd name="T9" fmla="*/ 335 h 335"/>
                  <a:gd name="T10" fmla="*/ 76 w 160"/>
                  <a:gd name="T11" fmla="*/ 154 h 335"/>
                  <a:gd name="T12" fmla="*/ 160 w 160"/>
                  <a:gd name="T13" fmla="*/ 17 h 335"/>
                  <a:gd name="T14" fmla="*/ 116 w 160"/>
                  <a:gd name="T15" fmla="*/ 0 h 335"/>
                  <a:gd name="T16" fmla="*/ 116 w 160"/>
                  <a:gd name="T17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6" name="Freeform 44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117" name="Freeform 45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>
              <a:gd name="T0" fmla="*/ 0 w 4288"/>
              <a:gd name="T1" fmla="*/ 0 h 459"/>
              <a:gd name="T2" fmla="*/ 816 w 4288"/>
              <a:gd name="T3" fmla="*/ 256 h 459"/>
              <a:gd name="T4" fmla="*/ 1560 w 4288"/>
              <a:gd name="T5" fmla="*/ 144 h 459"/>
              <a:gd name="T6" fmla="*/ 1856 w 4288"/>
              <a:gd name="T7" fmla="*/ 376 h 459"/>
              <a:gd name="T8" fmla="*/ 2344 w 4288"/>
              <a:gd name="T9" fmla="*/ 152 h 459"/>
              <a:gd name="T10" fmla="*/ 3536 w 4288"/>
              <a:gd name="T11" fmla="*/ 456 h 459"/>
              <a:gd name="T12" fmla="*/ 4288 w 4288"/>
              <a:gd name="T13" fmla="*/ 136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1" name="Freeform 4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>
              <a:gd name="T0" fmla="*/ 0 w 560"/>
              <a:gd name="T1" fmla="*/ 32 h 240"/>
              <a:gd name="T2" fmla="*/ 280 w 560"/>
              <a:gd name="T3" fmla="*/ 144 h 240"/>
              <a:gd name="T4" fmla="*/ 448 w 560"/>
              <a:gd name="T5" fmla="*/ 16 h 240"/>
              <a:gd name="T6" fmla="*/ 560 w 560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2015/3/1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03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2015/3/1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11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2015/3/1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2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2015/3/1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70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2015/3/1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10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2015/3/1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87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2015/3/1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31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2015/3/1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36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2015/3/1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28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2015/3/1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73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Freeform 24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>
              <a:gd name="T0" fmla="*/ 2903 w 2903"/>
              <a:gd name="T1" fmla="*/ 433 h 3686"/>
              <a:gd name="T2" fmla="*/ 2565 w 2903"/>
              <a:gd name="T3" fmla="*/ 80 h 3686"/>
              <a:gd name="T4" fmla="*/ 2241 w 2903"/>
              <a:gd name="T5" fmla="*/ 0 h 3686"/>
              <a:gd name="T6" fmla="*/ 110 w 2903"/>
              <a:gd name="T7" fmla="*/ 2811 h 3686"/>
              <a:gd name="T8" fmla="*/ 110 w 2903"/>
              <a:gd name="T9" fmla="*/ 3228 h 3686"/>
              <a:gd name="T10" fmla="*/ 0 w 2903"/>
              <a:gd name="T11" fmla="*/ 3631 h 3686"/>
              <a:gd name="T12" fmla="*/ 72 w 2903"/>
              <a:gd name="T13" fmla="*/ 3686 h 3686"/>
              <a:gd name="T14" fmla="*/ 441 w 2903"/>
              <a:gd name="T15" fmla="*/ 3355 h 3686"/>
              <a:gd name="T16" fmla="*/ 740 w 2903"/>
              <a:gd name="T17" fmla="*/ 3228 h 3686"/>
              <a:gd name="T18" fmla="*/ 2903 w 2903"/>
              <a:gd name="T19" fmla="*/ 433 h 3686"/>
              <a:gd name="T20" fmla="*/ 2903 w 2903"/>
              <a:gd name="T21" fmla="*/ 433 h 3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2015/3/1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51" name="Freeform 27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>
              <a:gd name="T0" fmla="*/ 2293 w 2911"/>
              <a:gd name="T1" fmla="*/ 0 h 3703"/>
              <a:gd name="T2" fmla="*/ 130 w 2911"/>
              <a:gd name="T3" fmla="*/ 2835 h 3703"/>
              <a:gd name="T4" fmla="*/ 131 w 2911"/>
              <a:gd name="T5" fmla="*/ 3201 h 3703"/>
              <a:gd name="T6" fmla="*/ 0 w 2911"/>
              <a:gd name="T7" fmla="*/ 3633 h 3703"/>
              <a:gd name="T8" fmla="*/ 50 w 2911"/>
              <a:gd name="T9" fmla="*/ 3703 h 3703"/>
              <a:gd name="T10" fmla="*/ 422 w 2911"/>
              <a:gd name="T11" fmla="*/ 3352 h 3703"/>
              <a:gd name="T12" fmla="*/ 763 w 2911"/>
              <a:gd name="T13" fmla="*/ 3220 h 3703"/>
              <a:gd name="T14" fmla="*/ 2911 w 2911"/>
              <a:gd name="T15" fmla="*/ 428 h 3703"/>
              <a:gd name="T16" fmla="*/ 2589 w 2911"/>
              <a:gd name="T17" fmla="*/ 96 h 3703"/>
              <a:gd name="T18" fmla="*/ 2293 w 2911"/>
              <a:gd name="T19" fmla="*/ 0 h 3703"/>
              <a:gd name="T20" fmla="*/ 2293 w 2911"/>
              <a:gd name="T21" fmla="*/ 0 h 3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>
              <a:gd name="T0" fmla="*/ 0 w 2561"/>
              <a:gd name="T1" fmla="*/ 2485 h 2777"/>
              <a:gd name="T2" fmla="*/ 432 w 2561"/>
              <a:gd name="T3" fmla="*/ 2553 h 2777"/>
              <a:gd name="T4" fmla="*/ 736 w 2561"/>
              <a:gd name="T5" fmla="*/ 2777 h 2777"/>
              <a:gd name="T6" fmla="*/ 2561 w 2561"/>
              <a:gd name="T7" fmla="*/ 399 h 2777"/>
              <a:gd name="T8" fmla="*/ 2118 w 2561"/>
              <a:gd name="T9" fmla="*/ 82 h 2777"/>
              <a:gd name="T10" fmla="*/ 1898 w 2561"/>
              <a:gd name="T11" fmla="*/ 0 h 2777"/>
              <a:gd name="T12" fmla="*/ 0 w 2561"/>
              <a:gd name="T13" fmla="*/ 2485 h 2777"/>
              <a:gd name="T14" fmla="*/ 0 w 2561"/>
              <a:gd name="T15" fmla="*/ 2485 h 2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66" name="Group 142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1587 w 2177"/>
                <a:gd name="T1" fmla="*/ 1260 h 1298"/>
                <a:gd name="T2" fmla="*/ 1420 w 2177"/>
                <a:gd name="T3" fmla="*/ 1106 h 1298"/>
                <a:gd name="T4" fmla="*/ 1331 w 2177"/>
                <a:gd name="T5" fmla="*/ 477 h 1298"/>
                <a:gd name="T6" fmla="*/ 2139 w 2177"/>
                <a:gd name="T7" fmla="*/ 330 h 1298"/>
                <a:gd name="T8" fmla="*/ 2177 w 2177"/>
                <a:gd name="T9" fmla="*/ 203 h 1298"/>
                <a:gd name="T10" fmla="*/ 2099 w 2177"/>
                <a:gd name="T11" fmla="*/ 100 h 1298"/>
                <a:gd name="T12" fmla="*/ 1276 w 2177"/>
                <a:gd name="T13" fmla="*/ 211 h 1298"/>
                <a:gd name="T14" fmla="*/ 1219 w 2177"/>
                <a:gd name="T15" fmla="*/ 32 h 1298"/>
                <a:gd name="T16" fmla="*/ 1085 w 2177"/>
                <a:gd name="T17" fmla="*/ 0 h 1298"/>
                <a:gd name="T18" fmla="*/ 958 w 2177"/>
                <a:gd name="T19" fmla="*/ 28 h 1298"/>
                <a:gd name="T20" fmla="*/ 888 w 2177"/>
                <a:gd name="T21" fmla="*/ 106 h 1298"/>
                <a:gd name="T22" fmla="*/ 937 w 2177"/>
                <a:gd name="T23" fmla="*/ 285 h 1298"/>
                <a:gd name="T24" fmla="*/ 660 w 2177"/>
                <a:gd name="T25" fmla="*/ 441 h 1298"/>
                <a:gd name="T26" fmla="*/ 983 w 2177"/>
                <a:gd name="T27" fmla="*/ 473 h 1298"/>
                <a:gd name="T28" fmla="*/ 1112 w 2177"/>
                <a:gd name="T29" fmla="*/ 889 h 1298"/>
                <a:gd name="T30" fmla="*/ 141 w 2177"/>
                <a:gd name="T31" fmla="*/ 469 h 1298"/>
                <a:gd name="T32" fmla="*/ 46 w 2177"/>
                <a:gd name="T33" fmla="*/ 509 h 1298"/>
                <a:gd name="T34" fmla="*/ 0 w 2177"/>
                <a:gd name="T35" fmla="*/ 636 h 1298"/>
                <a:gd name="T36" fmla="*/ 55 w 2177"/>
                <a:gd name="T37" fmla="*/ 779 h 1298"/>
                <a:gd name="T38" fmla="*/ 1139 w 2177"/>
                <a:gd name="T39" fmla="*/ 1288 h 1298"/>
                <a:gd name="T40" fmla="*/ 1378 w 2177"/>
                <a:gd name="T41" fmla="*/ 1256 h 1298"/>
                <a:gd name="T42" fmla="*/ 1570 w 2177"/>
                <a:gd name="T43" fmla="*/ 1298 h 1298"/>
                <a:gd name="T44" fmla="*/ 1587 w 2177"/>
                <a:gd name="T45" fmla="*/ 1260 h 1298"/>
                <a:gd name="T46" fmla="*/ 1587 w 2177"/>
                <a:gd name="T47" fmla="*/ 1260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7 h 258"/>
                <a:gd name="T2" fmla="*/ 120 w 143"/>
                <a:gd name="T3" fmla="*/ 0 h 258"/>
                <a:gd name="T4" fmla="*/ 143 w 143"/>
                <a:gd name="T5" fmla="*/ 233 h 258"/>
                <a:gd name="T6" fmla="*/ 8 w 143"/>
                <a:gd name="T7" fmla="*/ 258 h 258"/>
                <a:gd name="T8" fmla="*/ 0 w 143"/>
                <a:gd name="T9" fmla="*/ 7 h 258"/>
                <a:gd name="T10" fmla="*/ 0 w 143"/>
                <a:gd name="T11" fmla="*/ 7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Freeform 25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Freeform 26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33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28 h 241"/>
                <a:gd name="T2" fmla="*/ 160 w 272"/>
                <a:gd name="T3" fmla="*/ 0 h 241"/>
                <a:gd name="T4" fmla="*/ 251 w 272"/>
                <a:gd name="T5" fmla="*/ 36 h 241"/>
                <a:gd name="T6" fmla="*/ 272 w 272"/>
                <a:gd name="T7" fmla="*/ 139 h 241"/>
                <a:gd name="T8" fmla="*/ 164 w 272"/>
                <a:gd name="T9" fmla="*/ 146 h 241"/>
                <a:gd name="T10" fmla="*/ 32 w 272"/>
                <a:gd name="T11" fmla="*/ 241 h 241"/>
                <a:gd name="T12" fmla="*/ 0 w 272"/>
                <a:gd name="T13" fmla="*/ 28 h 241"/>
                <a:gd name="T14" fmla="*/ 0 w 272"/>
                <a:gd name="T15" fmla="*/ 28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34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152 w 152"/>
                <a:gd name="T1" fmla="*/ 4 h 224"/>
                <a:gd name="T2" fmla="*/ 152 w 152"/>
                <a:gd name="T3" fmla="*/ 224 h 224"/>
                <a:gd name="T4" fmla="*/ 0 w 152"/>
                <a:gd name="T5" fmla="*/ 8 h 224"/>
                <a:gd name="T6" fmla="*/ 72 w 152"/>
                <a:gd name="T7" fmla="*/ 0 h 224"/>
                <a:gd name="T8" fmla="*/ 152 w 152"/>
                <a:gd name="T9" fmla="*/ 4 h 224"/>
                <a:gd name="T10" fmla="*/ 152 w 152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35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80 h 764"/>
                <a:gd name="T2" fmla="*/ 87 w 386"/>
                <a:gd name="T3" fmla="*/ 0 h 764"/>
                <a:gd name="T4" fmla="*/ 232 w 386"/>
                <a:gd name="T5" fmla="*/ 6 h 764"/>
                <a:gd name="T6" fmla="*/ 386 w 386"/>
                <a:gd name="T7" fmla="*/ 764 h 764"/>
                <a:gd name="T8" fmla="*/ 279 w 386"/>
                <a:gd name="T9" fmla="*/ 720 h 764"/>
                <a:gd name="T10" fmla="*/ 152 w 386"/>
                <a:gd name="T11" fmla="*/ 677 h 764"/>
                <a:gd name="T12" fmla="*/ 0 w 386"/>
                <a:gd name="T13" fmla="*/ 80 h 764"/>
                <a:gd name="T14" fmla="*/ 0 w 386"/>
                <a:gd name="T15" fmla="*/ 8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Freeform 36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692 w 728"/>
                <a:gd name="T1" fmla="*/ 0 h 348"/>
                <a:gd name="T2" fmla="*/ 0 w 728"/>
                <a:gd name="T3" fmla="*/ 106 h 348"/>
                <a:gd name="T4" fmla="*/ 28 w 728"/>
                <a:gd name="T5" fmla="*/ 348 h 348"/>
                <a:gd name="T6" fmla="*/ 715 w 728"/>
                <a:gd name="T7" fmla="*/ 237 h 348"/>
                <a:gd name="T8" fmla="*/ 728 w 728"/>
                <a:gd name="T9" fmla="*/ 43 h 348"/>
                <a:gd name="T10" fmla="*/ 692 w 728"/>
                <a:gd name="T11" fmla="*/ 0 h 348"/>
                <a:gd name="T12" fmla="*/ 692 w 728"/>
                <a:gd name="T1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Freeform 37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272 w 312"/>
                <a:gd name="T1" fmla="*/ 0 h 135"/>
                <a:gd name="T2" fmla="*/ 0 w 312"/>
                <a:gd name="T3" fmla="*/ 78 h 135"/>
                <a:gd name="T4" fmla="*/ 312 w 312"/>
                <a:gd name="T5" fmla="*/ 135 h 135"/>
                <a:gd name="T6" fmla="*/ 272 w 312"/>
                <a:gd name="T7" fmla="*/ 0 h 135"/>
                <a:gd name="T8" fmla="*/ 272 w 31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61" name="Group 137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152" name="Group 128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73" name="Freeform 49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107 h 175"/>
                    <a:gd name="T2" fmla="*/ 114 w 313"/>
                    <a:gd name="T3" fmla="*/ 10 h 175"/>
                    <a:gd name="T4" fmla="*/ 213 w 313"/>
                    <a:gd name="T5" fmla="*/ 0 h 175"/>
                    <a:gd name="T6" fmla="*/ 292 w 313"/>
                    <a:gd name="T7" fmla="*/ 27 h 175"/>
                    <a:gd name="T8" fmla="*/ 313 w 313"/>
                    <a:gd name="T9" fmla="*/ 91 h 175"/>
                    <a:gd name="T10" fmla="*/ 167 w 313"/>
                    <a:gd name="T11" fmla="*/ 67 h 175"/>
                    <a:gd name="T12" fmla="*/ 74 w 313"/>
                    <a:gd name="T13" fmla="*/ 101 h 175"/>
                    <a:gd name="T14" fmla="*/ 13 w 313"/>
                    <a:gd name="T15" fmla="*/ 175 h 175"/>
                    <a:gd name="T16" fmla="*/ 0 w 313"/>
                    <a:gd name="T17" fmla="*/ 107 h 175"/>
                    <a:gd name="T18" fmla="*/ 0 w 313"/>
                    <a:gd name="T19" fmla="*/ 107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7" name="Freeform 5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40 h 266"/>
                    <a:gd name="T2" fmla="*/ 160 w 230"/>
                    <a:gd name="T3" fmla="*/ 266 h 266"/>
                    <a:gd name="T4" fmla="*/ 230 w 230"/>
                    <a:gd name="T5" fmla="*/ 251 h 266"/>
                    <a:gd name="T6" fmla="*/ 223 w 230"/>
                    <a:gd name="T7" fmla="*/ 17 h 266"/>
                    <a:gd name="T8" fmla="*/ 166 w 230"/>
                    <a:gd name="T9" fmla="*/ 0 h 266"/>
                    <a:gd name="T10" fmla="*/ 179 w 230"/>
                    <a:gd name="T11" fmla="*/ 197 h 266"/>
                    <a:gd name="T12" fmla="*/ 71 w 230"/>
                    <a:gd name="T13" fmla="*/ 4 h 266"/>
                    <a:gd name="T14" fmla="*/ 0 w 230"/>
                    <a:gd name="T15" fmla="*/ 40 h 266"/>
                    <a:gd name="T16" fmla="*/ 0 w 230"/>
                    <a:gd name="T17" fmla="*/ 40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0" name="Freeform 56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19 h 234"/>
                    <a:gd name="T2" fmla="*/ 36 w 87"/>
                    <a:gd name="T3" fmla="*/ 93 h 234"/>
                    <a:gd name="T4" fmla="*/ 44 w 87"/>
                    <a:gd name="T5" fmla="*/ 154 h 234"/>
                    <a:gd name="T6" fmla="*/ 27 w 87"/>
                    <a:gd name="T7" fmla="*/ 234 h 234"/>
                    <a:gd name="T8" fmla="*/ 80 w 87"/>
                    <a:gd name="T9" fmla="*/ 220 h 234"/>
                    <a:gd name="T10" fmla="*/ 87 w 87"/>
                    <a:gd name="T11" fmla="*/ 116 h 234"/>
                    <a:gd name="T12" fmla="*/ 46 w 87"/>
                    <a:gd name="T13" fmla="*/ 0 h 234"/>
                    <a:gd name="T14" fmla="*/ 0 w 87"/>
                    <a:gd name="T15" fmla="*/ 19 h 234"/>
                    <a:gd name="T16" fmla="*/ 0 w 87"/>
                    <a:gd name="T17" fmla="*/ 19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70" name="Freeform 46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4" name="Freeform 50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" name="Freeform 51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24 w 213"/>
                  <a:gd name="T1" fmla="*/ 0 h 478"/>
                  <a:gd name="T2" fmla="*/ 91 w 213"/>
                  <a:gd name="T3" fmla="*/ 25 h 478"/>
                  <a:gd name="T4" fmla="*/ 80 w 213"/>
                  <a:gd name="T5" fmla="*/ 192 h 478"/>
                  <a:gd name="T6" fmla="*/ 106 w 213"/>
                  <a:gd name="T7" fmla="*/ 327 h 478"/>
                  <a:gd name="T8" fmla="*/ 213 w 213"/>
                  <a:gd name="T9" fmla="*/ 451 h 478"/>
                  <a:gd name="T10" fmla="*/ 97 w 213"/>
                  <a:gd name="T11" fmla="*/ 478 h 478"/>
                  <a:gd name="T12" fmla="*/ 30 w 213"/>
                  <a:gd name="T13" fmla="*/ 344 h 478"/>
                  <a:gd name="T14" fmla="*/ 0 w 213"/>
                  <a:gd name="T15" fmla="*/ 57 h 478"/>
                  <a:gd name="T16" fmla="*/ 24 w 213"/>
                  <a:gd name="T17" fmla="*/ 0 h 478"/>
                  <a:gd name="T18" fmla="*/ 24 w 213"/>
                  <a:gd name="T19" fmla="*/ 0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50" name="Group 126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56" name="Freeform 32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110 w 150"/>
                    <a:gd name="T1" fmla="*/ 0 h 173"/>
                    <a:gd name="T2" fmla="*/ 40 w 150"/>
                    <a:gd name="T3" fmla="*/ 66 h 173"/>
                    <a:gd name="T4" fmla="*/ 0 w 150"/>
                    <a:gd name="T5" fmla="*/ 173 h 173"/>
                    <a:gd name="T6" fmla="*/ 80 w 150"/>
                    <a:gd name="T7" fmla="*/ 160 h 173"/>
                    <a:gd name="T8" fmla="*/ 103 w 150"/>
                    <a:gd name="T9" fmla="*/ 84 h 173"/>
                    <a:gd name="T10" fmla="*/ 150 w 150"/>
                    <a:gd name="T11" fmla="*/ 27 h 173"/>
                    <a:gd name="T12" fmla="*/ 110 w 150"/>
                    <a:gd name="T13" fmla="*/ 0 h 173"/>
                    <a:gd name="T14" fmla="*/ 110 w 150"/>
                    <a:gd name="T15" fmla="*/ 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45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156 w 1684"/>
                    <a:gd name="T1" fmla="*/ 0 h 880"/>
                    <a:gd name="T2" fmla="*/ 63 w 1684"/>
                    <a:gd name="T3" fmla="*/ 52 h 880"/>
                    <a:gd name="T4" fmla="*/ 0 w 1684"/>
                    <a:gd name="T5" fmla="*/ 208 h 880"/>
                    <a:gd name="T6" fmla="*/ 67 w 1684"/>
                    <a:gd name="T7" fmla="*/ 358 h 880"/>
                    <a:gd name="T8" fmla="*/ 1182 w 1684"/>
                    <a:gd name="T9" fmla="*/ 867 h 880"/>
                    <a:gd name="T10" fmla="*/ 1422 w 1684"/>
                    <a:gd name="T11" fmla="*/ 835 h 880"/>
                    <a:gd name="T12" fmla="*/ 1616 w 1684"/>
                    <a:gd name="T13" fmla="*/ 880 h 880"/>
                    <a:gd name="T14" fmla="*/ 1684 w 1684"/>
                    <a:gd name="T15" fmla="*/ 808 h 880"/>
                    <a:gd name="T16" fmla="*/ 1502 w 1684"/>
                    <a:gd name="T17" fmla="*/ 664 h 880"/>
                    <a:gd name="T18" fmla="*/ 1428 w 1684"/>
                    <a:gd name="T19" fmla="*/ 512 h 880"/>
                    <a:gd name="T20" fmla="*/ 1369 w 1684"/>
                    <a:gd name="T21" fmla="*/ 527 h 880"/>
                    <a:gd name="T22" fmla="*/ 1439 w 1684"/>
                    <a:gd name="T23" fmla="*/ 664 h 880"/>
                    <a:gd name="T24" fmla="*/ 1578 w 1684"/>
                    <a:gd name="T25" fmla="*/ 810 h 880"/>
                    <a:gd name="T26" fmla="*/ 1413 w 1684"/>
                    <a:gd name="T27" fmla="*/ 787 h 880"/>
                    <a:gd name="T28" fmla="*/ 1219 w 1684"/>
                    <a:gd name="T29" fmla="*/ 814 h 880"/>
                    <a:gd name="T30" fmla="*/ 1255 w 1684"/>
                    <a:gd name="T31" fmla="*/ 650 h 880"/>
                    <a:gd name="T32" fmla="*/ 1338 w 1684"/>
                    <a:gd name="T33" fmla="*/ 538 h 880"/>
                    <a:gd name="T34" fmla="*/ 1241 w 1684"/>
                    <a:gd name="T35" fmla="*/ 552 h 880"/>
                    <a:gd name="T36" fmla="*/ 1165 w 1684"/>
                    <a:gd name="T37" fmla="*/ 658 h 880"/>
                    <a:gd name="T38" fmla="*/ 1139 w 1684"/>
                    <a:gd name="T39" fmla="*/ 791 h 880"/>
                    <a:gd name="T40" fmla="*/ 107 w 1684"/>
                    <a:gd name="T41" fmla="*/ 310 h 880"/>
                    <a:gd name="T42" fmla="*/ 80 w 1684"/>
                    <a:gd name="T43" fmla="*/ 215 h 880"/>
                    <a:gd name="T44" fmla="*/ 103 w 1684"/>
                    <a:gd name="T45" fmla="*/ 95 h 880"/>
                    <a:gd name="T46" fmla="*/ 217 w 1684"/>
                    <a:gd name="T47" fmla="*/ 0 h 880"/>
                    <a:gd name="T48" fmla="*/ 156 w 1684"/>
                    <a:gd name="T49" fmla="*/ 0 h 880"/>
                    <a:gd name="T50" fmla="*/ 156 w 1684"/>
                    <a:gd name="T51" fmla="*/ 0 h 8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1" name="Freeform 47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116 w 160"/>
                    <a:gd name="T1" fmla="*/ 0 h 335"/>
                    <a:gd name="T2" fmla="*/ 19 w 160"/>
                    <a:gd name="T3" fmla="*/ 106 h 335"/>
                    <a:gd name="T4" fmla="*/ 0 w 160"/>
                    <a:gd name="T5" fmla="*/ 230 h 335"/>
                    <a:gd name="T6" fmla="*/ 33 w 160"/>
                    <a:gd name="T7" fmla="*/ 314 h 335"/>
                    <a:gd name="T8" fmla="*/ 94 w 160"/>
                    <a:gd name="T9" fmla="*/ 335 h 335"/>
                    <a:gd name="T10" fmla="*/ 76 w 160"/>
                    <a:gd name="T11" fmla="*/ 154 h 335"/>
                    <a:gd name="T12" fmla="*/ 160 w 160"/>
                    <a:gd name="T13" fmla="*/ 17 h 335"/>
                    <a:gd name="T14" fmla="*/ 116 w 160"/>
                    <a:gd name="T15" fmla="*/ 0 h 335"/>
                    <a:gd name="T16" fmla="*/ 116 w 160"/>
                    <a:gd name="T17" fmla="*/ 0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2" name="Freeform 48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218 w 642"/>
                    <a:gd name="T1" fmla="*/ 896 h 1188"/>
                    <a:gd name="T2" fmla="*/ 0 w 642"/>
                    <a:gd name="T3" fmla="*/ 124 h 1188"/>
                    <a:gd name="T4" fmla="*/ 81 w 642"/>
                    <a:gd name="T5" fmla="*/ 38 h 1188"/>
                    <a:gd name="T6" fmla="*/ 258 w 642"/>
                    <a:gd name="T7" fmla="*/ 0 h 1188"/>
                    <a:gd name="T8" fmla="*/ 399 w 642"/>
                    <a:gd name="T9" fmla="*/ 57 h 1188"/>
                    <a:gd name="T10" fmla="*/ 642 w 642"/>
                    <a:gd name="T11" fmla="*/ 1188 h 1188"/>
                    <a:gd name="T12" fmla="*/ 555 w 642"/>
                    <a:gd name="T13" fmla="*/ 1091 h 1188"/>
                    <a:gd name="T14" fmla="*/ 355 w 642"/>
                    <a:gd name="T15" fmla="*/ 97 h 1188"/>
                    <a:gd name="T16" fmla="*/ 226 w 642"/>
                    <a:gd name="T17" fmla="*/ 61 h 1188"/>
                    <a:gd name="T18" fmla="*/ 119 w 642"/>
                    <a:gd name="T19" fmla="*/ 74 h 1188"/>
                    <a:gd name="T20" fmla="*/ 76 w 642"/>
                    <a:gd name="T21" fmla="*/ 141 h 1188"/>
                    <a:gd name="T22" fmla="*/ 306 w 642"/>
                    <a:gd name="T23" fmla="*/ 924 h 1188"/>
                    <a:gd name="T24" fmla="*/ 218 w 642"/>
                    <a:gd name="T25" fmla="*/ 896 h 1188"/>
                    <a:gd name="T26" fmla="*/ 218 w 642"/>
                    <a:gd name="T27" fmla="*/ 896 h 1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6" name="Freeform 52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27 h 504"/>
                    <a:gd name="T2" fmla="*/ 76 w 192"/>
                    <a:gd name="T3" fmla="*/ 194 h 504"/>
                    <a:gd name="T4" fmla="*/ 113 w 192"/>
                    <a:gd name="T5" fmla="*/ 318 h 504"/>
                    <a:gd name="T6" fmla="*/ 116 w 192"/>
                    <a:gd name="T7" fmla="*/ 504 h 504"/>
                    <a:gd name="T8" fmla="*/ 192 w 192"/>
                    <a:gd name="T9" fmla="*/ 504 h 504"/>
                    <a:gd name="T10" fmla="*/ 187 w 192"/>
                    <a:gd name="T11" fmla="*/ 360 h 504"/>
                    <a:gd name="T12" fmla="*/ 162 w 192"/>
                    <a:gd name="T13" fmla="*/ 208 h 504"/>
                    <a:gd name="T14" fmla="*/ 99 w 192"/>
                    <a:gd name="T15" fmla="*/ 59 h 504"/>
                    <a:gd name="T16" fmla="*/ 63 w 192"/>
                    <a:gd name="T17" fmla="*/ 0 h 504"/>
                    <a:gd name="T18" fmla="*/ 0 w 192"/>
                    <a:gd name="T19" fmla="*/ 27 h 504"/>
                    <a:gd name="T20" fmla="*/ 0 w 192"/>
                    <a:gd name="T21" fmla="*/ 27 h 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8" name="Freeform 5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297 w 390"/>
                    <a:gd name="T1" fmla="*/ 0 h 269"/>
                    <a:gd name="T2" fmla="*/ 257 w 390"/>
                    <a:gd name="T3" fmla="*/ 17 h 269"/>
                    <a:gd name="T4" fmla="*/ 253 w 390"/>
                    <a:gd name="T5" fmla="*/ 66 h 269"/>
                    <a:gd name="T6" fmla="*/ 0 w 390"/>
                    <a:gd name="T7" fmla="*/ 169 h 269"/>
                    <a:gd name="T8" fmla="*/ 0 w 390"/>
                    <a:gd name="T9" fmla="*/ 222 h 269"/>
                    <a:gd name="T10" fmla="*/ 284 w 390"/>
                    <a:gd name="T11" fmla="*/ 226 h 269"/>
                    <a:gd name="T12" fmla="*/ 320 w 390"/>
                    <a:gd name="T13" fmla="*/ 269 h 269"/>
                    <a:gd name="T14" fmla="*/ 390 w 390"/>
                    <a:gd name="T15" fmla="*/ 266 h 269"/>
                    <a:gd name="T16" fmla="*/ 383 w 390"/>
                    <a:gd name="T17" fmla="*/ 190 h 269"/>
                    <a:gd name="T18" fmla="*/ 116 w 390"/>
                    <a:gd name="T19" fmla="*/ 176 h 269"/>
                    <a:gd name="T20" fmla="*/ 333 w 390"/>
                    <a:gd name="T21" fmla="*/ 89 h 269"/>
                    <a:gd name="T22" fmla="*/ 297 w 390"/>
                    <a:gd name="T23" fmla="*/ 0 h 269"/>
                    <a:gd name="T24" fmla="*/ 297 w 390"/>
                    <a:gd name="T25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9" name="Freeform 5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131 h 424"/>
                    <a:gd name="T2" fmla="*/ 863 w 941"/>
                    <a:gd name="T3" fmla="*/ 0 h 424"/>
                    <a:gd name="T4" fmla="*/ 926 w 941"/>
                    <a:gd name="T5" fmla="*/ 78 h 424"/>
                    <a:gd name="T6" fmla="*/ 941 w 941"/>
                    <a:gd name="T7" fmla="*/ 181 h 424"/>
                    <a:gd name="T8" fmla="*/ 903 w 941"/>
                    <a:gd name="T9" fmla="*/ 282 h 424"/>
                    <a:gd name="T10" fmla="*/ 57 w 941"/>
                    <a:gd name="T11" fmla="*/ 424 h 424"/>
                    <a:gd name="T12" fmla="*/ 53 w 941"/>
                    <a:gd name="T13" fmla="*/ 384 h 424"/>
                    <a:gd name="T14" fmla="*/ 863 w 941"/>
                    <a:gd name="T15" fmla="*/ 242 h 424"/>
                    <a:gd name="T16" fmla="*/ 893 w 941"/>
                    <a:gd name="T17" fmla="*/ 145 h 424"/>
                    <a:gd name="T18" fmla="*/ 840 w 941"/>
                    <a:gd name="T19" fmla="*/ 57 h 424"/>
                    <a:gd name="T20" fmla="*/ 0 w 941"/>
                    <a:gd name="T21" fmla="*/ 185 h 424"/>
                    <a:gd name="T22" fmla="*/ 0 w 941"/>
                    <a:gd name="T23" fmla="*/ 131 h 424"/>
                    <a:gd name="T24" fmla="*/ 0 w 941"/>
                    <a:gd name="T25" fmla="*/ 131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1" name="Freeform 57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126 h 173"/>
                    <a:gd name="T2" fmla="*/ 66 w 488"/>
                    <a:gd name="T3" fmla="*/ 173 h 173"/>
                    <a:gd name="T4" fmla="*/ 222 w 488"/>
                    <a:gd name="T5" fmla="*/ 166 h 173"/>
                    <a:gd name="T6" fmla="*/ 418 w 488"/>
                    <a:gd name="T7" fmla="*/ 116 h 173"/>
                    <a:gd name="T8" fmla="*/ 488 w 488"/>
                    <a:gd name="T9" fmla="*/ 42 h 173"/>
                    <a:gd name="T10" fmla="*/ 443 w 488"/>
                    <a:gd name="T11" fmla="*/ 2 h 173"/>
                    <a:gd name="T12" fmla="*/ 253 w 488"/>
                    <a:gd name="T13" fmla="*/ 0 h 173"/>
                    <a:gd name="T14" fmla="*/ 110 w 488"/>
                    <a:gd name="T15" fmla="*/ 12 h 173"/>
                    <a:gd name="T16" fmla="*/ 15 w 488"/>
                    <a:gd name="T17" fmla="*/ 76 h 173"/>
                    <a:gd name="T18" fmla="*/ 112 w 488"/>
                    <a:gd name="T19" fmla="*/ 95 h 173"/>
                    <a:gd name="T20" fmla="*/ 275 w 488"/>
                    <a:gd name="T21" fmla="*/ 53 h 173"/>
                    <a:gd name="T22" fmla="*/ 416 w 488"/>
                    <a:gd name="T23" fmla="*/ 53 h 173"/>
                    <a:gd name="T24" fmla="*/ 268 w 488"/>
                    <a:gd name="T25" fmla="*/ 110 h 173"/>
                    <a:gd name="T26" fmla="*/ 142 w 488"/>
                    <a:gd name="T27" fmla="*/ 126 h 173"/>
                    <a:gd name="T28" fmla="*/ 0 w 488"/>
                    <a:gd name="T29" fmla="*/ 126 h 173"/>
                    <a:gd name="T30" fmla="*/ 0 w 488"/>
                    <a:gd name="T31" fmla="*/ 126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160" name="Group 136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1052" name="Freeform 2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692 w 772"/>
                <a:gd name="T1" fmla="*/ 3156 h 3266"/>
                <a:gd name="T2" fmla="*/ 380 w 772"/>
                <a:gd name="T3" fmla="*/ 2945 h 3266"/>
                <a:gd name="T4" fmla="*/ 319 w 772"/>
                <a:gd name="T5" fmla="*/ 2783 h 3266"/>
                <a:gd name="T6" fmla="*/ 371 w 772"/>
                <a:gd name="T7" fmla="*/ 2542 h 3266"/>
                <a:gd name="T8" fmla="*/ 591 w 772"/>
                <a:gd name="T9" fmla="*/ 2251 h 3266"/>
                <a:gd name="T10" fmla="*/ 641 w 772"/>
                <a:gd name="T11" fmla="*/ 2070 h 3266"/>
                <a:gd name="T12" fmla="*/ 591 w 772"/>
                <a:gd name="T13" fmla="*/ 1948 h 3266"/>
                <a:gd name="T14" fmla="*/ 401 w 772"/>
                <a:gd name="T15" fmla="*/ 1859 h 3266"/>
                <a:gd name="T16" fmla="*/ 361 w 772"/>
                <a:gd name="T17" fmla="*/ 1747 h 3266"/>
                <a:gd name="T18" fmla="*/ 430 w 772"/>
                <a:gd name="T19" fmla="*/ 1587 h 3266"/>
                <a:gd name="T20" fmla="*/ 741 w 772"/>
                <a:gd name="T21" fmla="*/ 1156 h 3266"/>
                <a:gd name="T22" fmla="*/ 772 w 772"/>
                <a:gd name="T23" fmla="*/ 945 h 3266"/>
                <a:gd name="T24" fmla="*/ 692 w 772"/>
                <a:gd name="T25" fmla="*/ 713 h 3266"/>
                <a:gd name="T26" fmla="*/ 430 w 772"/>
                <a:gd name="T27" fmla="*/ 603 h 3266"/>
                <a:gd name="T28" fmla="*/ 200 w 772"/>
                <a:gd name="T29" fmla="*/ 422 h 3266"/>
                <a:gd name="T30" fmla="*/ 0 w 772"/>
                <a:gd name="T31" fmla="*/ 0 h 3266"/>
                <a:gd name="T32" fmla="*/ 29 w 772"/>
                <a:gd name="T33" fmla="*/ 382 h 3266"/>
                <a:gd name="T34" fmla="*/ 179 w 772"/>
                <a:gd name="T35" fmla="*/ 612 h 3266"/>
                <a:gd name="T36" fmla="*/ 380 w 772"/>
                <a:gd name="T37" fmla="*/ 753 h 3266"/>
                <a:gd name="T38" fmla="*/ 601 w 772"/>
                <a:gd name="T39" fmla="*/ 833 h 3266"/>
                <a:gd name="T40" fmla="*/ 612 w 772"/>
                <a:gd name="T41" fmla="*/ 1044 h 3266"/>
                <a:gd name="T42" fmla="*/ 500 w 772"/>
                <a:gd name="T43" fmla="*/ 1266 h 3266"/>
                <a:gd name="T44" fmla="*/ 240 w 772"/>
                <a:gd name="T45" fmla="*/ 1658 h 3266"/>
                <a:gd name="T46" fmla="*/ 230 w 772"/>
                <a:gd name="T47" fmla="*/ 1909 h 3266"/>
                <a:gd name="T48" fmla="*/ 471 w 772"/>
                <a:gd name="T49" fmla="*/ 2049 h 3266"/>
                <a:gd name="T50" fmla="*/ 460 w 772"/>
                <a:gd name="T51" fmla="*/ 2180 h 3266"/>
                <a:gd name="T52" fmla="*/ 249 w 772"/>
                <a:gd name="T53" fmla="*/ 2452 h 3266"/>
                <a:gd name="T54" fmla="*/ 160 w 772"/>
                <a:gd name="T55" fmla="*/ 2713 h 3266"/>
                <a:gd name="T56" fmla="*/ 240 w 772"/>
                <a:gd name="T57" fmla="*/ 2994 h 3266"/>
                <a:gd name="T58" fmla="*/ 430 w 772"/>
                <a:gd name="T59" fmla="*/ 3144 h 3266"/>
                <a:gd name="T60" fmla="*/ 671 w 772"/>
                <a:gd name="T61" fmla="*/ 3266 h 3266"/>
                <a:gd name="T62" fmla="*/ 692 w 772"/>
                <a:gd name="T63" fmla="*/ 3156 h 3266"/>
                <a:gd name="T64" fmla="*/ 692 w 772"/>
                <a:gd name="T65" fmla="*/ 315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" name="Freeform 5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692 w 772"/>
                <a:gd name="T1" fmla="*/ 3156 h 3266"/>
                <a:gd name="T2" fmla="*/ 380 w 772"/>
                <a:gd name="T3" fmla="*/ 2945 h 3266"/>
                <a:gd name="T4" fmla="*/ 319 w 772"/>
                <a:gd name="T5" fmla="*/ 2783 h 3266"/>
                <a:gd name="T6" fmla="*/ 371 w 772"/>
                <a:gd name="T7" fmla="*/ 2542 h 3266"/>
                <a:gd name="T8" fmla="*/ 591 w 772"/>
                <a:gd name="T9" fmla="*/ 2251 h 3266"/>
                <a:gd name="T10" fmla="*/ 641 w 772"/>
                <a:gd name="T11" fmla="*/ 2070 h 3266"/>
                <a:gd name="T12" fmla="*/ 591 w 772"/>
                <a:gd name="T13" fmla="*/ 1948 h 3266"/>
                <a:gd name="T14" fmla="*/ 401 w 772"/>
                <a:gd name="T15" fmla="*/ 1859 h 3266"/>
                <a:gd name="T16" fmla="*/ 361 w 772"/>
                <a:gd name="T17" fmla="*/ 1747 h 3266"/>
                <a:gd name="T18" fmla="*/ 430 w 772"/>
                <a:gd name="T19" fmla="*/ 1587 h 3266"/>
                <a:gd name="T20" fmla="*/ 741 w 772"/>
                <a:gd name="T21" fmla="*/ 1156 h 3266"/>
                <a:gd name="T22" fmla="*/ 772 w 772"/>
                <a:gd name="T23" fmla="*/ 945 h 3266"/>
                <a:gd name="T24" fmla="*/ 692 w 772"/>
                <a:gd name="T25" fmla="*/ 713 h 3266"/>
                <a:gd name="T26" fmla="*/ 430 w 772"/>
                <a:gd name="T27" fmla="*/ 603 h 3266"/>
                <a:gd name="T28" fmla="*/ 200 w 772"/>
                <a:gd name="T29" fmla="*/ 422 h 3266"/>
                <a:gd name="T30" fmla="*/ 0 w 772"/>
                <a:gd name="T31" fmla="*/ 0 h 3266"/>
                <a:gd name="T32" fmla="*/ 29 w 772"/>
                <a:gd name="T33" fmla="*/ 382 h 3266"/>
                <a:gd name="T34" fmla="*/ 179 w 772"/>
                <a:gd name="T35" fmla="*/ 612 h 3266"/>
                <a:gd name="T36" fmla="*/ 380 w 772"/>
                <a:gd name="T37" fmla="*/ 753 h 3266"/>
                <a:gd name="T38" fmla="*/ 601 w 772"/>
                <a:gd name="T39" fmla="*/ 833 h 3266"/>
                <a:gd name="T40" fmla="*/ 612 w 772"/>
                <a:gd name="T41" fmla="*/ 1044 h 3266"/>
                <a:gd name="T42" fmla="*/ 500 w 772"/>
                <a:gd name="T43" fmla="*/ 1266 h 3266"/>
                <a:gd name="T44" fmla="*/ 240 w 772"/>
                <a:gd name="T45" fmla="*/ 1658 h 3266"/>
                <a:gd name="T46" fmla="*/ 230 w 772"/>
                <a:gd name="T47" fmla="*/ 1909 h 3266"/>
                <a:gd name="T48" fmla="*/ 471 w 772"/>
                <a:gd name="T49" fmla="*/ 2049 h 3266"/>
                <a:gd name="T50" fmla="*/ 460 w 772"/>
                <a:gd name="T51" fmla="*/ 2180 h 3266"/>
                <a:gd name="T52" fmla="*/ 249 w 772"/>
                <a:gd name="T53" fmla="*/ 2452 h 3266"/>
                <a:gd name="T54" fmla="*/ 160 w 772"/>
                <a:gd name="T55" fmla="*/ 2713 h 3266"/>
                <a:gd name="T56" fmla="*/ 240 w 772"/>
                <a:gd name="T57" fmla="*/ 2994 h 3266"/>
                <a:gd name="T58" fmla="*/ 430 w 772"/>
                <a:gd name="T59" fmla="*/ 3144 h 3266"/>
                <a:gd name="T60" fmla="*/ 671 w 772"/>
                <a:gd name="T61" fmla="*/ 3266 h 3266"/>
                <a:gd name="T62" fmla="*/ 692 w 772"/>
                <a:gd name="T63" fmla="*/ 3156 h 3266"/>
                <a:gd name="T64" fmla="*/ 692 w 772"/>
                <a:gd name="T65" fmla="*/ 315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5" name="Group 141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1156" name="Group 132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54" name="Freeform 30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123 w 245"/>
                  <a:gd name="T1" fmla="*/ 9 h 806"/>
                  <a:gd name="T2" fmla="*/ 131 w 245"/>
                  <a:gd name="T3" fmla="*/ 342 h 806"/>
                  <a:gd name="T4" fmla="*/ 0 w 245"/>
                  <a:gd name="T5" fmla="*/ 806 h 806"/>
                  <a:gd name="T6" fmla="*/ 79 w 245"/>
                  <a:gd name="T7" fmla="*/ 789 h 806"/>
                  <a:gd name="T8" fmla="*/ 218 w 245"/>
                  <a:gd name="T9" fmla="*/ 376 h 806"/>
                  <a:gd name="T10" fmla="*/ 245 w 245"/>
                  <a:gd name="T11" fmla="*/ 0 h 806"/>
                  <a:gd name="T12" fmla="*/ 123 w 245"/>
                  <a:gd name="T13" fmla="*/ 9 h 806"/>
                  <a:gd name="T14" fmla="*/ 123 w 245"/>
                  <a:gd name="T15" fmla="*/ 9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55" name="Group 131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55" name="Freeform 31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298 w 604"/>
                    <a:gd name="T3" fmla="*/ 184 h 349"/>
                    <a:gd name="T4" fmla="*/ 500 w 604"/>
                    <a:gd name="T5" fmla="*/ 349 h 349"/>
                    <a:gd name="T6" fmla="*/ 604 w 604"/>
                    <a:gd name="T7" fmla="*/ 140 h 349"/>
                    <a:gd name="T8" fmla="*/ 359 w 604"/>
                    <a:gd name="T9" fmla="*/ 9 h 349"/>
                    <a:gd name="T10" fmla="*/ 464 w 604"/>
                    <a:gd name="T11" fmla="*/ 184 h 349"/>
                    <a:gd name="T12" fmla="*/ 131 w 604"/>
                    <a:gd name="T13" fmla="*/ 17 h 349"/>
                    <a:gd name="T14" fmla="*/ 0 w 604"/>
                    <a:gd name="T15" fmla="*/ 0 h 349"/>
                    <a:gd name="T16" fmla="*/ 0 w 604"/>
                    <a:gd name="T17" fmla="*/ 0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2" name="Freeform 38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>
                    <a:gd name="T0" fmla="*/ 741 w 1064"/>
                    <a:gd name="T1" fmla="*/ 129 h 1230"/>
                    <a:gd name="T2" fmla="*/ 485 w 1064"/>
                    <a:gd name="T3" fmla="*/ 352 h 1230"/>
                    <a:gd name="T4" fmla="*/ 163 w 1064"/>
                    <a:gd name="T5" fmla="*/ 762 h 1230"/>
                    <a:gd name="T6" fmla="*/ 0 w 1064"/>
                    <a:gd name="T7" fmla="*/ 1101 h 1230"/>
                    <a:gd name="T8" fmla="*/ 59 w 1064"/>
                    <a:gd name="T9" fmla="*/ 1230 h 1230"/>
                    <a:gd name="T10" fmla="*/ 262 w 1064"/>
                    <a:gd name="T11" fmla="*/ 1201 h 1230"/>
                    <a:gd name="T12" fmla="*/ 578 w 1064"/>
                    <a:gd name="T13" fmla="*/ 914 h 1230"/>
                    <a:gd name="T14" fmla="*/ 876 w 1064"/>
                    <a:gd name="T15" fmla="*/ 534 h 1230"/>
                    <a:gd name="T16" fmla="*/ 1034 w 1064"/>
                    <a:gd name="T17" fmla="*/ 270 h 1230"/>
                    <a:gd name="T18" fmla="*/ 1064 w 1064"/>
                    <a:gd name="T19" fmla="*/ 84 h 1230"/>
                    <a:gd name="T20" fmla="*/ 977 w 1064"/>
                    <a:gd name="T21" fmla="*/ 0 h 1230"/>
                    <a:gd name="T22" fmla="*/ 836 w 1064"/>
                    <a:gd name="T23" fmla="*/ 65 h 1230"/>
                    <a:gd name="T24" fmla="*/ 969 w 1064"/>
                    <a:gd name="T25" fmla="*/ 107 h 1230"/>
                    <a:gd name="T26" fmla="*/ 876 w 1064"/>
                    <a:gd name="T27" fmla="*/ 352 h 1230"/>
                    <a:gd name="T28" fmla="*/ 690 w 1064"/>
                    <a:gd name="T29" fmla="*/ 656 h 1230"/>
                    <a:gd name="T30" fmla="*/ 350 w 1064"/>
                    <a:gd name="T31" fmla="*/ 1008 h 1230"/>
                    <a:gd name="T32" fmla="*/ 116 w 1064"/>
                    <a:gd name="T33" fmla="*/ 1114 h 1230"/>
                    <a:gd name="T34" fmla="*/ 135 w 1064"/>
                    <a:gd name="T35" fmla="*/ 943 h 1230"/>
                    <a:gd name="T36" fmla="*/ 437 w 1064"/>
                    <a:gd name="T37" fmla="*/ 504 h 1230"/>
                    <a:gd name="T38" fmla="*/ 831 w 1064"/>
                    <a:gd name="T39" fmla="*/ 118 h 1230"/>
                    <a:gd name="T40" fmla="*/ 741 w 1064"/>
                    <a:gd name="T41" fmla="*/ 129 h 1230"/>
                    <a:gd name="T42" fmla="*/ 741 w 1064"/>
                    <a:gd name="T43" fmla="*/ 129 h 1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3" name="Freeform 39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>
                    <a:gd name="T0" fmla="*/ 1941 w 2002"/>
                    <a:gd name="T1" fmla="*/ 0 h 2521"/>
                    <a:gd name="T2" fmla="*/ 0 w 2002"/>
                    <a:gd name="T3" fmla="*/ 2521 h 2521"/>
                    <a:gd name="T4" fmla="*/ 192 w 2002"/>
                    <a:gd name="T5" fmla="*/ 2450 h 2521"/>
                    <a:gd name="T6" fmla="*/ 2002 w 2002"/>
                    <a:gd name="T7" fmla="*/ 61 h 2521"/>
                    <a:gd name="T8" fmla="*/ 1941 w 2002"/>
                    <a:gd name="T9" fmla="*/ 0 h 2521"/>
                    <a:gd name="T10" fmla="*/ 1941 w 2002"/>
                    <a:gd name="T11" fmla="*/ 0 h 2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4" name="Freeform 40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95 w 3007"/>
                    <a:gd name="T1" fmla="*/ 2844 h 3771"/>
                    <a:gd name="T2" fmla="*/ 394 w 3007"/>
                    <a:gd name="T3" fmla="*/ 2834 h 3771"/>
                    <a:gd name="T4" fmla="*/ 821 w 3007"/>
                    <a:gd name="T5" fmla="*/ 3009 h 3771"/>
                    <a:gd name="T6" fmla="*/ 681 w 3007"/>
                    <a:gd name="T7" fmla="*/ 2817 h 3771"/>
                    <a:gd name="T8" fmla="*/ 367 w 3007"/>
                    <a:gd name="T9" fmla="*/ 2703 h 3771"/>
                    <a:gd name="T10" fmla="*/ 637 w 3007"/>
                    <a:gd name="T11" fmla="*/ 2720 h 3771"/>
                    <a:gd name="T12" fmla="*/ 979 w 3007"/>
                    <a:gd name="T13" fmla="*/ 2870 h 3771"/>
                    <a:gd name="T14" fmla="*/ 2859 w 3007"/>
                    <a:gd name="T15" fmla="*/ 420 h 3771"/>
                    <a:gd name="T16" fmla="*/ 2578 w 3007"/>
                    <a:gd name="T17" fmla="*/ 148 h 3771"/>
                    <a:gd name="T18" fmla="*/ 2308 w 3007"/>
                    <a:gd name="T19" fmla="*/ 0 h 3771"/>
                    <a:gd name="T20" fmla="*/ 2692 w 3007"/>
                    <a:gd name="T21" fmla="*/ 78 h 3771"/>
                    <a:gd name="T22" fmla="*/ 3007 w 3007"/>
                    <a:gd name="T23" fmla="*/ 428 h 3771"/>
                    <a:gd name="T24" fmla="*/ 831 w 3007"/>
                    <a:gd name="T25" fmla="*/ 3273 h 3771"/>
                    <a:gd name="T26" fmla="*/ 481 w 3007"/>
                    <a:gd name="T27" fmla="*/ 3412 h 3771"/>
                    <a:gd name="T28" fmla="*/ 105 w 3007"/>
                    <a:gd name="T29" fmla="*/ 3771 h 3771"/>
                    <a:gd name="T30" fmla="*/ 0 w 3007"/>
                    <a:gd name="T31" fmla="*/ 3667 h 3771"/>
                    <a:gd name="T32" fmla="*/ 131 w 3007"/>
                    <a:gd name="T33" fmla="*/ 3631 h 3771"/>
                    <a:gd name="T34" fmla="*/ 376 w 3007"/>
                    <a:gd name="T35" fmla="*/ 3385 h 3771"/>
                    <a:gd name="T36" fmla="*/ 165 w 3007"/>
                    <a:gd name="T37" fmla="*/ 3273 h 3771"/>
                    <a:gd name="T38" fmla="*/ 165 w 3007"/>
                    <a:gd name="T39" fmla="*/ 3176 h 3771"/>
                    <a:gd name="T40" fmla="*/ 411 w 3007"/>
                    <a:gd name="T41" fmla="*/ 3298 h 3771"/>
                    <a:gd name="T42" fmla="*/ 411 w 3007"/>
                    <a:gd name="T43" fmla="*/ 3186 h 3771"/>
                    <a:gd name="T44" fmla="*/ 603 w 3007"/>
                    <a:gd name="T45" fmla="*/ 3220 h 3771"/>
                    <a:gd name="T46" fmla="*/ 428 w 3007"/>
                    <a:gd name="T47" fmla="*/ 3079 h 3771"/>
                    <a:gd name="T48" fmla="*/ 629 w 3007"/>
                    <a:gd name="T49" fmla="*/ 3062 h 3771"/>
                    <a:gd name="T50" fmla="*/ 95 w 3007"/>
                    <a:gd name="T51" fmla="*/ 2844 h 3771"/>
                    <a:gd name="T52" fmla="*/ 95 w 3007"/>
                    <a:gd name="T53" fmla="*/ 2844 h 37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" name="Freeform 41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>
                    <a:gd name="T0" fmla="*/ 0 w 673"/>
                    <a:gd name="T1" fmla="*/ 80 h 342"/>
                    <a:gd name="T2" fmla="*/ 255 w 673"/>
                    <a:gd name="T3" fmla="*/ 106 h 342"/>
                    <a:gd name="T4" fmla="*/ 639 w 673"/>
                    <a:gd name="T5" fmla="*/ 342 h 342"/>
                    <a:gd name="T6" fmla="*/ 673 w 673"/>
                    <a:gd name="T7" fmla="*/ 289 h 342"/>
                    <a:gd name="T8" fmla="*/ 447 w 673"/>
                    <a:gd name="T9" fmla="*/ 114 h 342"/>
                    <a:gd name="T10" fmla="*/ 26 w 673"/>
                    <a:gd name="T11" fmla="*/ 0 h 342"/>
                    <a:gd name="T12" fmla="*/ 0 w 673"/>
                    <a:gd name="T13" fmla="*/ 80 h 342"/>
                    <a:gd name="T14" fmla="*/ 0 w 673"/>
                    <a:gd name="T15" fmla="*/ 80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" name="Freeform 42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>
                    <a:gd name="T0" fmla="*/ 0 w 716"/>
                    <a:gd name="T1" fmla="*/ 78 h 403"/>
                    <a:gd name="T2" fmla="*/ 340 w 716"/>
                    <a:gd name="T3" fmla="*/ 148 h 403"/>
                    <a:gd name="T4" fmla="*/ 638 w 716"/>
                    <a:gd name="T5" fmla="*/ 403 h 403"/>
                    <a:gd name="T6" fmla="*/ 716 w 716"/>
                    <a:gd name="T7" fmla="*/ 296 h 403"/>
                    <a:gd name="T8" fmla="*/ 420 w 716"/>
                    <a:gd name="T9" fmla="*/ 114 h 403"/>
                    <a:gd name="T10" fmla="*/ 70 w 716"/>
                    <a:gd name="T11" fmla="*/ 0 h 403"/>
                    <a:gd name="T12" fmla="*/ 0 w 716"/>
                    <a:gd name="T13" fmla="*/ 78 h 403"/>
                    <a:gd name="T14" fmla="*/ 0 w 716"/>
                    <a:gd name="T15" fmla="*/ 78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" name="Freeform 43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>
                    <a:gd name="T0" fmla="*/ 0 w 717"/>
                    <a:gd name="T1" fmla="*/ 78 h 411"/>
                    <a:gd name="T2" fmla="*/ 316 w 717"/>
                    <a:gd name="T3" fmla="*/ 139 h 411"/>
                    <a:gd name="T4" fmla="*/ 649 w 717"/>
                    <a:gd name="T5" fmla="*/ 411 h 411"/>
                    <a:gd name="T6" fmla="*/ 717 w 717"/>
                    <a:gd name="T7" fmla="*/ 314 h 411"/>
                    <a:gd name="T8" fmla="*/ 394 w 717"/>
                    <a:gd name="T9" fmla="*/ 87 h 411"/>
                    <a:gd name="T10" fmla="*/ 54 w 717"/>
                    <a:gd name="T11" fmla="*/ 0 h 411"/>
                    <a:gd name="T12" fmla="*/ 0 w 717"/>
                    <a:gd name="T13" fmla="*/ 78 h 411"/>
                    <a:gd name="T14" fmla="*/ 0 w 717"/>
                    <a:gd name="T15" fmla="*/ 78 h 4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8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>
                    <a:gd name="T0" fmla="*/ 0 w 709"/>
                    <a:gd name="T1" fmla="*/ 88 h 386"/>
                    <a:gd name="T2" fmla="*/ 272 w 709"/>
                    <a:gd name="T3" fmla="*/ 131 h 386"/>
                    <a:gd name="T4" fmla="*/ 665 w 709"/>
                    <a:gd name="T5" fmla="*/ 386 h 386"/>
                    <a:gd name="T6" fmla="*/ 709 w 709"/>
                    <a:gd name="T7" fmla="*/ 308 h 386"/>
                    <a:gd name="T8" fmla="*/ 306 w 709"/>
                    <a:gd name="T9" fmla="*/ 53 h 386"/>
                    <a:gd name="T10" fmla="*/ 43 w 709"/>
                    <a:gd name="T11" fmla="*/ 0 h 386"/>
                    <a:gd name="T12" fmla="*/ 0 w 709"/>
                    <a:gd name="T13" fmla="*/ 88 h 386"/>
                    <a:gd name="T14" fmla="*/ 0 w 709"/>
                    <a:gd name="T15" fmla="*/ 88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64" name="Line 140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624" y="1511300"/>
            <a:ext cx="6984776" cy="2273300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嵌入式系统基础知识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60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 嵌入式系统概述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1 .1 </a:t>
            </a:r>
            <a:r>
              <a:rPr lang="zh-CN" altLang="en-US" sz="2400" dirty="0" smtClean="0"/>
              <a:t>嵌入式系统简介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定义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）电器和电子工程协会的定义：嵌入式系统是用来控制、监控或者辅助操作机器、装置、工厂等大规模系统的设备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）一般性定义：以应用为中心，以计算机技术为基础，软硬件可剪裁，适用应用系统对功能，可靠性，成本，体积，功耗严格要求的专用计算机系统。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4755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1.2 </a:t>
            </a:r>
            <a:r>
              <a:rPr lang="zh-CN" altLang="en-US" sz="2400" dirty="0" smtClean="0"/>
              <a:t>嵌入式系统特点</a:t>
            </a:r>
            <a:endParaRPr lang="en-US" altLang="zh-CN" sz="2400" dirty="0" smtClean="0"/>
          </a:p>
          <a:p>
            <a:pPr marL="514350" indent="-514350">
              <a:buAutoNum type="arabicParenR"/>
            </a:pPr>
            <a:r>
              <a:rPr lang="zh-CN" altLang="en-US" sz="2400" dirty="0" smtClean="0"/>
              <a:t>专用、软硬件可剪裁，可配置</a:t>
            </a:r>
            <a:endParaRPr lang="en-US" altLang="zh-CN" sz="2400" dirty="0" smtClean="0"/>
          </a:p>
          <a:p>
            <a:pPr marL="514350" indent="-514350">
              <a:buAutoNum type="arabicParenR"/>
            </a:pPr>
            <a:r>
              <a:rPr lang="zh-CN" altLang="en-US" sz="2400" dirty="0" smtClean="0"/>
              <a:t>低功耗、高可靠性、高稳定性</a:t>
            </a:r>
            <a:endParaRPr lang="en-US" altLang="zh-CN" sz="2400" dirty="0" smtClean="0"/>
          </a:p>
          <a:p>
            <a:pPr marL="514350" indent="-514350">
              <a:buAutoNum type="arabicParenR"/>
            </a:pPr>
            <a:r>
              <a:rPr lang="zh-CN" altLang="en-US" sz="2400" dirty="0" smtClean="0"/>
              <a:t>软件代码短小精悍</a:t>
            </a:r>
            <a:endParaRPr lang="en-US" altLang="zh-CN" sz="2400" dirty="0" smtClean="0"/>
          </a:p>
          <a:p>
            <a:pPr marL="514350" indent="-514350">
              <a:buAutoNum type="arabicParenR"/>
            </a:pPr>
            <a:r>
              <a:rPr lang="zh-CN" altLang="en-US" sz="2400" dirty="0" smtClean="0"/>
              <a:t>代码可固化</a:t>
            </a:r>
            <a:endParaRPr lang="en-US" altLang="zh-CN" sz="2400" dirty="0" smtClean="0"/>
          </a:p>
          <a:p>
            <a:pPr marL="514350" indent="-514350">
              <a:buAutoNum type="arabicParenR"/>
            </a:pPr>
            <a:r>
              <a:rPr lang="zh-CN" altLang="en-US" sz="2400" dirty="0" smtClean="0"/>
              <a:t>实时性</a:t>
            </a:r>
            <a:endParaRPr lang="en-US" altLang="zh-CN" sz="2400" dirty="0" smtClean="0"/>
          </a:p>
          <a:p>
            <a:pPr marL="514350" indent="-514350">
              <a:buAutoNum type="arabicParenR"/>
            </a:pPr>
            <a:r>
              <a:rPr lang="zh-CN" altLang="en-US" sz="2400" dirty="0" smtClean="0"/>
              <a:t>交互性</a:t>
            </a:r>
            <a:endParaRPr lang="en-US" altLang="zh-CN" sz="2400" dirty="0" smtClean="0"/>
          </a:p>
          <a:p>
            <a:pPr marL="514350" indent="-514350">
              <a:buAutoNum type="arabicParenR"/>
            </a:pPr>
            <a:r>
              <a:rPr lang="zh-CN" altLang="en-US" sz="2400" dirty="0" smtClean="0"/>
              <a:t>开发工具专用</a:t>
            </a:r>
            <a:endParaRPr lang="en-US" altLang="zh-CN" sz="2400" dirty="0" smtClean="0"/>
          </a:p>
          <a:p>
            <a:pPr marL="514350" indent="-514350">
              <a:buAutoNum type="arabicParenR"/>
            </a:pPr>
            <a:r>
              <a:rPr lang="zh-CN" altLang="en-US" sz="2400" dirty="0" smtClean="0"/>
              <a:t>要求开发、设计人员有较高的技能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6121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1.3 </a:t>
            </a:r>
            <a:r>
              <a:rPr lang="zh-CN" altLang="en-US" sz="2400" dirty="0" smtClean="0"/>
              <a:t>嵌入式的发展</a:t>
            </a:r>
          </a:p>
          <a:p>
            <a:pPr marL="514350" indent="-514350">
              <a:buAutoNum type="arabicPeriod"/>
            </a:pPr>
            <a:r>
              <a:rPr lang="zh-CN" altLang="en-US" sz="2400" dirty="0" smtClean="0"/>
              <a:t>嵌入式的发展阶段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单芯片为核心的可编程控制器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以嵌入式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为基础，以简单操作系统为核心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以嵌入式操作系统为标志的嵌入式系统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以</a:t>
            </a:r>
            <a:r>
              <a:rPr lang="en-US" altLang="zh-CN" sz="2400" dirty="0" smtClean="0"/>
              <a:t>INTERNET</a:t>
            </a:r>
            <a:r>
              <a:rPr lang="zh-CN" altLang="en-US" sz="2400" dirty="0" smtClean="0"/>
              <a:t>为标志的嵌入式系统。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159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84784"/>
            <a:ext cx="7696200" cy="3657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嵌入式系统的发展趋势</a:t>
            </a:r>
          </a:p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）小型化、智能化、网络化、可视化</a:t>
            </a:r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）多核技术的应用</a:t>
            </a:r>
          </a:p>
          <a:p>
            <a:pPr marL="0" indent="0"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）低功耗、绿色环保</a:t>
            </a:r>
          </a:p>
          <a:p>
            <a:pPr marL="0" indent="0"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）云计算、可重构、虚拟化技术等技术。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5</a:t>
            </a:r>
            <a:r>
              <a:rPr lang="zh-CN" altLang="en-US" sz="2400" dirty="0" smtClean="0"/>
              <a:t>）开发平台化，标准化，系统可升级，代码可复用。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6</a:t>
            </a:r>
            <a:r>
              <a:rPr lang="zh-CN" altLang="en-US" sz="2400" dirty="0" smtClean="0"/>
              <a:t>）软件逐渐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化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7</a:t>
            </a:r>
            <a:r>
              <a:rPr lang="zh-CN" altLang="en-US" sz="2400" dirty="0" smtClean="0"/>
              <a:t>）融合趋势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8</a:t>
            </a:r>
            <a:r>
              <a:rPr lang="zh-CN" altLang="en-US" sz="2400" dirty="0" smtClean="0"/>
              <a:t>）安全性</a:t>
            </a:r>
          </a:p>
        </p:txBody>
      </p:sp>
    </p:spTree>
    <p:extLst>
      <p:ext uri="{BB962C8B-B14F-4D97-AF65-F5344CB8AC3E}">
        <p14:creationId xmlns:p14="http://schemas.microsoft.com/office/powerpoint/2010/main" val="2258327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嵌入式系统的组成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2.1 </a:t>
            </a:r>
            <a:r>
              <a:rPr lang="zh-CN" altLang="en-US" sz="2400" dirty="0" smtClean="0"/>
              <a:t>嵌入式系统的硬件组成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嵌入式处理器和外围设备（存储器、通信设备、显示设备）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2.2 </a:t>
            </a:r>
            <a:r>
              <a:rPr lang="zh-CN" altLang="en-US" sz="2400" dirty="0" smtClean="0"/>
              <a:t>嵌入式系统的软件组成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P6 </a:t>
            </a:r>
            <a:r>
              <a:rPr lang="zh-CN" altLang="en-US" sz="2400" dirty="0" smtClean="0"/>
              <a:t>图</a:t>
            </a:r>
            <a:r>
              <a:rPr lang="en-US" altLang="zh-CN" sz="2400" dirty="0" smtClean="0"/>
              <a:t>1-2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727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 常见嵌入式操作系统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1. </a:t>
            </a:r>
            <a:r>
              <a:rPr lang="en-US" altLang="zh-CN" sz="2400" dirty="0" err="1" smtClean="0"/>
              <a:t>VxWorks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	</a:t>
            </a:r>
            <a:r>
              <a:rPr lang="en-US" altLang="zh-CN" sz="2400" dirty="0" err="1" smtClean="0"/>
              <a:t>Windriver</a:t>
            </a:r>
            <a:r>
              <a:rPr lang="zh-CN" altLang="en-US" sz="2400" dirty="0" smtClean="0"/>
              <a:t>公司</a:t>
            </a:r>
            <a:r>
              <a:rPr lang="en-US" altLang="zh-CN" sz="2400" dirty="0" smtClean="0"/>
              <a:t>1983</a:t>
            </a:r>
            <a:r>
              <a:rPr lang="zh-CN" altLang="en-US" sz="2400" dirty="0" smtClean="0"/>
              <a:t>年开发，实时操作系统。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2. Windows </a:t>
            </a:r>
            <a:r>
              <a:rPr lang="en-US" altLang="zh-CN" sz="2400" dirty="0" err="1" smtClean="0"/>
              <a:t>Ce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微软开发，是精简的</a:t>
            </a:r>
            <a:r>
              <a:rPr lang="en-US" altLang="zh-CN" sz="2400" dirty="0" smtClean="0"/>
              <a:t>windows95</a:t>
            </a:r>
          </a:p>
          <a:p>
            <a:pPr marL="0" indent="0">
              <a:buNone/>
            </a:pPr>
            <a:r>
              <a:rPr lang="en-US" altLang="zh-CN" sz="2400" dirty="0" smtClean="0"/>
              <a:t>3. </a:t>
            </a:r>
            <a:r>
              <a:rPr lang="zh-CN" altLang="en-US" sz="2400" dirty="0" smtClean="0"/>
              <a:t>嵌入式</a:t>
            </a:r>
            <a:r>
              <a:rPr lang="en-US" altLang="zh-CN" sz="2400" dirty="0" smtClean="0"/>
              <a:t>Linux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改善了内核结构，提高了实时性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P7 </a:t>
            </a:r>
            <a:r>
              <a:rPr lang="zh-CN" altLang="en-US" sz="2400" dirty="0" smtClean="0"/>
              <a:t>表</a:t>
            </a:r>
            <a:r>
              <a:rPr lang="en-US" altLang="zh-CN" sz="2400" dirty="0" smtClean="0"/>
              <a:t>1-2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762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 嵌入式系统的开发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700808"/>
            <a:ext cx="7696200" cy="42484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嵌入式系统开发主要分为：系统总体开发，嵌入式硬件开发，嵌入式软件开发。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交差编译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交差调试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软件方式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硬件方式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撑握</a:t>
            </a:r>
            <a:r>
              <a:rPr lang="en-US" altLang="zh-CN" sz="2400" dirty="0" smtClean="0"/>
              <a:t>JTAG</a:t>
            </a:r>
            <a:r>
              <a:rPr lang="zh-CN" altLang="en-US" sz="2400" dirty="0" smtClean="0"/>
              <a:t>调试原理 </a:t>
            </a:r>
            <a:r>
              <a:rPr lang="en-US" altLang="zh-CN" sz="2400" dirty="0" smtClean="0"/>
              <a:t>P13 </a:t>
            </a:r>
            <a:r>
              <a:rPr lang="zh-CN" altLang="en-US" sz="2400" dirty="0" smtClean="0"/>
              <a:t>图</a:t>
            </a:r>
            <a:r>
              <a:rPr lang="en-US" altLang="zh-CN" sz="2400" smtClean="0"/>
              <a:t>1-11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1)ROMMORNITOR 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2)ROMEMULATOR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3)IN-CIRCUITEMULATOR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4)IN-CIRCUITDEBUGGER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387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ayons">
  <a:themeElements>
    <a:clrScheme name="Office 主题​​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 主题​​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1491</TotalTime>
  <Words>303</Words>
  <Application>Microsoft Office PowerPoint</Application>
  <PresentationFormat>全屏显示(4:3)</PresentationFormat>
  <Paragraphs>56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Crayons</vt:lpstr>
      <vt:lpstr>第1章 嵌入式系统基础知识</vt:lpstr>
      <vt:lpstr>一 嵌入式系统概述</vt:lpstr>
      <vt:lpstr>PowerPoint 演示文稿</vt:lpstr>
      <vt:lpstr>PowerPoint 演示文稿</vt:lpstr>
      <vt:lpstr>PowerPoint 演示文稿</vt:lpstr>
      <vt:lpstr>二 嵌入式系统的组成</vt:lpstr>
      <vt:lpstr>三 常见嵌入式操作系统</vt:lpstr>
      <vt:lpstr>四 嵌入式系统的开发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嵌入式系统基础知识</dc:title>
  <dc:creator>Administrator</dc:creator>
  <cp:lastModifiedBy>微软用户</cp:lastModifiedBy>
  <cp:revision>25</cp:revision>
  <dcterms:created xsi:type="dcterms:W3CDTF">2015-02-07T12:04:17Z</dcterms:created>
  <dcterms:modified xsi:type="dcterms:W3CDTF">2015-03-01T07:32:34Z</dcterms:modified>
</cp:coreProperties>
</file>