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7AA0-E530-4888-92E6-D86CB7841100}" type="datetimeFigureOut">
              <a:rPr lang="en-SG" smtClean="0"/>
              <a:t>1/5/2011</a:t>
            </a:fld>
            <a:endParaRPr lang="en-S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74814E1-9181-48B9-AD91-9BF1FEE2899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7AA0-E530-4888-92E6-D86CB7841100}" type="datetimeFigureOut">
              <a:rPr lang="en-SG" smtClean="0"/>
              <a:t>1/5/2011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14E1-9181-48B9-AD91-9BF1FEE2899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7AA0-E530-4888-92E6-D86CB7841100}" type="datetimeFigureOut">
              <a:rPr lang="en-SG" smtClean="0"/>
              <a:t>1/5/2011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14E1-9181-48B9-AD91-9BF1FEE2899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7AA0-E530-4888-92E6-D86CB7841100}" type="datetimeFigureOut">
              <a:rPr lang="en-SG" smtClean="0"/>
              <a:t>1/5/2011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74814E1-9181-48B9-AD91-9BF1FEE2899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7AA0-E530-4888-92E6-D86CB7841100}" type="datetimeFigureOut">
              <a:rPr lang="en-SG" smtClean="0"/>
              <a:t>1/5/2011</a:t>
            </a:fld>
            <a:endParaRPr lang="en-S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14E1-9181-48B9-AD91-9BF1FEE28996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7AA0-E530-4888-92E6-D86CB7841100}" type="datetimeFigureOut">
              <a:rPr lang="en-SG" smtClean="0"/>
              <a:t>1/5/2011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14E1-9181-48B9-AD91-9BF1FEE2899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7AA0-E530-4888-92E6-D86CB7841100}" type="datetimeFigureOut">
              <a:rPr lang="en-SG" smtClean="0"/>
              <a:t>1/5/2011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74814E1-9181-48B9-AD91-9BF1FEE28996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7AA0-E530-4888-92E6-D86CB7841100}" type="datetimeFigureOut">
              <a:rPr lang="en-SG" smtClean="0"/>
              <a:t>1/5/2011</a:t>
            </a:fld>
            <a:endParaRPr lang="en-S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14E1-9181-48B9-AD91-9BF1FEE2899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7AA0-E530-4888-92E6-D86CB7841100}" type="datetimeFigureOut">
              <a:rPr lang="en-SG" smtClean="0"/>
              <a:t>1/5/2011</a:t>
            </a:fld>
            <a:endParaRPr lang="en-SG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14E1-9181-48B9-AD91-9BF1FEE2899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7AA0-E530-4888-92E6-D86CB7841100}" type="datetimeFigureOut">
              <a:rPr lang="en-SG" smtClean="0"/>
              <a:t>1/5/2011</a:t>
            </a:fld>
            <a:endParaRPr lang="en-SG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14E1-9181-48B9-AD91-9BF1FEE2899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7AA0-E530-4888-92E6-D86CB7841100}" type="datetimeFigureOut">
              <a:rPr lang="en-SG" smtClean="0"/>
              <a:t>1/5/2011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14E1-9181-48B9-AD91-9BF1FEE28996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4517AA0-E530-4888-92E6-D86CB7841100}" type="datetimeFigureOut">
              <a:rPr lang="en-SG" smtClean="0"/>
              <a:t>1/5/2011</a:t>
            </a:fld>
            <a:endParaRPr lang="en-SG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74814E1-9181-48B9-AD91-9BF1FEE28996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Accounting Software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CodeZone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1: Customer Information</a:t>
            </a:r>
            <a:endParaRPr lang="en-SG" dirty="0"/>
          </a:p>
        </p:txBody>
      </p:sp>
      <p:pic>
        <p:nvPicPr>
          <p:cNvPr id="4" name="Content Placeholder 3" descr="00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6120" y="1554163"/>
            <a:ext cx="8384159" cy="452596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2: Professional sale Line</a:t>
            </a:r>
            <a:endParaRPr lang="en-SG" dirty="0"/>
          </a:p>
        </p:txBody>
      </p:sp>
      <p:pic>
        <p:nvPicPr>
          <p:cNvPr id="4" name="Content Placeholder 3" descr="00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6846" y="1554163"/>
            <a:ext cx="8402708" cy="452596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1: items List</a:t>
            </a:r>
            <a:endParaRPr lang="en-SG" dirty="0"/>
          </a:p>
        </p:txBody>
      </p:sp>
      <p:pic>
        <p:nvPicPr>
          <p:cNvPr id="4" name="Content Placeholder 3" descr="00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6846" y="1554163"/>
            <a:ext cx="8402708" cy="452596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2: item information</a:t>
            </a:r>
            <a:endParaRPr lang="en-SG" dirty="0"/>
          </a:p>
        </p:txBody>
      </p:sp>
      <p:pic>
        <p:nvPicPr>
          <p:cNvPr id="4" name="Content Placeholder 3" descr="00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69" y="1554163"/>
            <a:ext cx="8418662" cy="452596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3: item details</a:t>
            </a:r>
            <a:endParaRPr lang="en-SG" dirty="0"/>
          </a:p>
        </p:txBody>
      </p:sp>
      <p:pic>
        <p:nvPicPr>
          <p:cNvPr id="4" name="Content Placeholder 3" descr="0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6120" y="1554163"/>
            <a:ext cx="8384159" cy="452596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4: Buying Details</a:t>
            </a:r>
            <a:endParaRPr lang="en-SG" dirty="0"/>
          </a:p>
        </p:txBody>
      </p:sp>
      <p:pic>
        <p:nvPicPr>
          <p:cNvPr id="4" name="Content Placeholder 3" descr="0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69" y="1554163"/>
            <a:ext cx="8418662" cy="452596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1: Supplier information</a:t>
            </a:r>
            <a:endParaRPr lang="en-SG" dirty="0"/>
          </a:p>
        </p:txBody>
      </p:sp>
      <p:pic>
        <p:nvPicPr>
          <p:cNvPr id="4" name="Content Placeholder 3" descr="0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9556" y="1554163"/>
            <a:ext cx="8437288" cy="452596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2: Customer Information</a:t>
            </a:r>
            <a:endParaRPr lang="en-SG" dirty="0"/>
          </a:p>
        </p:txBody>
      </p:sp>
      <p:pic>
        <p:nvPicPr>
          <p:cNvPr id="4" name="Content Placeholder 3" descr="0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8181" y="1554163"/>
            <a:ext cx="8400037" cy="452596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endParaRPr lang="en-SG" dirty="0"/>
          </a:p>
        </p:txBody>
      </p:sp>
      <p:pic>
        <p:nvPicPr>
          <p:cNvPr id="4" name="Content Placeholder 3" descr="0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69" y="1554163"/>
            <a:ext cx="8418662" cy="452596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chart 1: Accounting Listing</a:t>
            </a:r>
            <a:endParaRPr lang="en-SG" dirty="0"/>
          </a:p>
        </p:txBody>
      </p:sp>
      <p:pic>
        <p:nvPicPr>
          <p:cNvPr id="4" name="Content Placeholder 3" descr="0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69" y="1554163"/>
            <a:ext cx="8418662" cy="452596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1: Choose a </a:t>
            </a:r>
            <a:r>
              <a:rPr lang="en-US" dirty="0" err="1" smtClean="0"/>
              <a:t>datasource</a:t>
            </a:r>
            <a:endParaRPr lang="en-SG" dirty="0"/>
          </a:p>
        </p:txBody>
      </p:sp>
      <p:pic>
        <p:nvPicPr>
          <p:cNvPr id="4" name="Content Placeholder 3" descr="000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0898" y="2179048"/>
            <a:ext cx="4774604" cy="3276191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1: Transaction Journals</a:t>
            </a:r>
            <a:endParaRPr lang="en-SG" dirty="0"/>
          </a:p>
        </p:txBody>
      </p:sp>
      <p:pic>
        <p:nvPicPr>
          <p:cNvPr id="4" name="Content Placeholder 3" descr="0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69" y="1554163"/>
            <a:ext cx="8418662" cy="452596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2: Transfer Money</a:t>
            </a:r>
            <a:endParaRPr lang="en-SG" dirty="0"/>
          </a:p>
        </p:txBody>
      </p:sp>
      <p:pic>
        <p:nvPicPr>
          <p:cNvPr id="4" name="Content Placeholder 3" descr="0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69" y="1554163"/>
            <a:ext cx="8418662" cy="452596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1: Balance Sheet</a:t>
            </a:r>
            <a:endParaRPr lang="en-SG" dirty="0"/>
          </a:p>
        </p:txBody>
      </p:sp>
      <p:pic>
        <p:nvPicPr>
          <p:cNvPr id="4" name="Content Placeholder 3" descr="0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69" y="1554163"/>
            <a:ext cx="8418662" cy="4525962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2: Profit and Loss</a:t>
            </a:r>
            <a:endParaRPr lang="en-SG" dirty="0"/>
          </a:p>
        </p:txBody>
      </p:sp>
      <p:pic>
        <p:nvPicPr>
          <p:cNvPr id="4" name="Content Placeholder 3" descr="0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9556" y="1554163"/>
            <a:ext cx="8437288" cy="4525962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3: Filter</a:t>
            </a:r>
            <a:endParaRPr lang="en-SG" dirty="0"/>
          </a:p>
        </p:txBody>
      </p:sp>
      <p:pic>
        <p:nvPicPr>
          <p:cNvPr id="4" name="Content Placeholder 3" descr="02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0243" y="1554163"/>
            <a:ext cx="8455913" cy="4525962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4: Jobs and Project</a:t>
            </a:r>
            <a:endParaRPr lang="en-SG" dirty="0"/>
          </a:p>
        </p:txBody>
      </p:sp>
      <p:pic>
        <p:nvPicPr>
          <p:cNvPr id="4" name="Content Placeholder 3" descr="0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8181" y="1554163"/>
            <a:ext cx="8400037" cy="4525962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1: Balance Sheet</a:t>
            </a:r>
            <a:endParaRPr lang="en-SG" dirty="0"/>
          </a:p>
        </p:txBody>
      </p:sp>
      <p:pic>
        <p:nvPicPr>
          <p:cNvPr id="4" name="Content Placeholder 3" descr="0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9556" y="1554163"/>
            <a:ext cx="8437288" cy="4525962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2: Profit &amp; Loss </a:t>
            </a:r>
            <a:endParaRPr lang="en-SG" dirty="0"/>
          </a:p>
        </p:txBody>
      </p:sp>
      <p:pic>
        <p:nvPicPr>
          <p:cNvPr id="4" name="Content Placeholder 3" descr="02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9556" y="1554163"/>
            <a:ext cx="8437288" cy="4525962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3: Email</a:t>
            </a:r>
            <a:endParaRPr lang="en-SG" dirty="0"/>
          </a:p>
        </p:txBody>
      </p:sp>
      <p:pic>
        <p:nvPicPr>
          <p:cNvPr id="4" name="Content Placeholder 3" descr="02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69" y="1554163"/>
            <a:ext cx="8418662" cy="4525962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Invoice </a:t>
            </a:r>
            <a:r>
              <a:rPr lang="en-US" smtClean="0"/>
              <a:t>and Purchase Order… </a:t>
            </a:r>
            <a:endParaRPr lang="en-SG" dirty="0"/>
          </a:p>
        </p:txBody>
      </p:sp>
      <p:pic>
        <p:nvPicPr>
          <p:cNvPr id="4" name="Content Placeholder 3" descr="02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69" y="1554163"/>
            <a:ext cx="8418662" cy="452596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Login2: Account Validation</a:t>
            </a:r>
            <a:endParaRPr lang="en-SG" dirty="0"/>
          </a:p>
        </p:txBody>
      </p:sp>
      <p:pic>
        <p:nvPicPr>
          <p:cNvPr id="4" name="Content Placeholder 3" descr="000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6120" y="1554163"/>
            <a:ext cx="8384159" cy="452596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1: Authorization role</a:t>
            </a:r>
            <a:endParaRPr lang="en-SG" dirty="0"/>
          </a:p>
        </p:txBody>
      </p:sp>
      <p:pic>
        <p:nvPicPr>
          <p:cNvPr id="4" name="Content Placeholder 3" descr="0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9556" y="1554163"/>
            <a:ext cx="8437288" cy="452596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2: User Account</a:t>
            </a:r>
            <a:endParaRPr lang="en-SG" dirty="0"/>
          </a:p>
        </p:txBody>
      </p:sp>
      <p:pic>
        <p:nvPicPr>
          <p:cNvPr id="4" name="Content Placeholder 3" descr="0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69" y="1554163"/>
            <a:ext cx="8418662" cy="452596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1: On Login</a:t>
            </a:r>
            <a:endParaRPr lang="en-SG" dirty="0"/>
          </a:p>
        </p:txBody>
      </p:sp>
      <p:pic>
        <p:nvPicPr>
          <p:cNvPr id="4" name="Content Placeholder 3" descr="0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5645" y="1554163"/>
            <a:ext cx="8465110" cy="45259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Home2: menu</a:t>
            </a:r>
            <a:endParaRPr lang="en-SG" dirty="0"/>
          </a:p>
        </p:txBody>
      </p:sp>
      <p:pic>
        <p:nvPicPr>
          <p:cNvPr id="4" name="Content Placeholder 3" descr="000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9556" y="1554163"/>
            <a:ext cx="8437288" cy="452596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1: Quote</a:t>
            </a:r>
            <a:endParaRPr lang="en-SG" dirty="0"/>
          </a:p>
        </p:txBody>
      </p:sp>
      <p:pic>
        <p:nvPicPr>
          <p:cNvPr id="4" name="Content Placeholder 3" descr="0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6846" y="1554163"/>
            <a:ext cx="8402708" cy="45259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2: Purchase Lines</a:t>
            </a:r>
            <a:endParaRPr lang="en-SG" dirty="0"/>
          </a:p>
        </p:txBody>
      </p:sp>
      <p:pic>
        <p:nvPicPr>
          <p:cNvPr id="4" name="Content Placeholder 3" descr="0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6846" y="1554163"/>
            <a:ext cx="8402708" cy="452596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</TotalTime>
  <Words>139</Words>
  <Application>Microsoft Office PowerPoint</Application>
  <PresentationFormat>On-screen Show (4:3)</PresentationFormat>
  <Paragraphs>30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Trek</vt:lpstr>
      <vt:lpstr>Accounting Software</vt:lpstr>
      <vt:lpstr>Login 1: Choose a datasource</vt:lpstr>
      <vt:lpstr>Login2: Account Validation</vt:lpstr>
      <vt:lpstr>Security 1: Authorization role</vt:lpstr>
      <vt:lpstr>Security 2: User Account</vt:lpstr>
      <vt:lpstr>Home 1: On Login</vt:lpstr>
      <vt:lpstr>Home2: menu</vt:lpstr>
      <vt:lpstr>Purchase 1: Quote</vt:lpstr>
      <vt:lpstr>Purchase 2: Purchase Lines</vt:lpstr>
      <vt:lpstr>Sale 1: Customer Information</vt:lpstr>
      <vt:lpstr>Sale 2: Professional sale Line</vt:lpstr>
      <vt:lpstr>Inventory 1: items List</vt:lpstr>
      <vt:lpstr>Inventory 2: item information</vt:lpstr>
      <vt:lpstr>Inventory 3: item details</vt:lpstr>
      <vt:lpstr>Inventory 4: Buying Details</vt:lpstr>
      <vt:lpstr>Card 1: Supplier information</vt:lpstr>
      <vt:lpstr>Card 2: Customer Information</vt:lpstr>
      <vt:lpstr>Project </vt:lpstr>
      <vt:lpstr>Account chart 1: Accounting Listing</vt:lpstr>
      <vt:lpstr>Transaction 1: Transaction Journals</vt:lpstr>
      <vt:lpstr>Transaction 2: Transfer Money</vt:lpstr>
      <vt:lpstr>Analysis 1: Balance Sheet</vt:lpstr>
      <vt:lpstr>Analysis 2: Profit and Loss</vt:lpstr>
      <vt:lpstr>Analysis 3: Filter</vt:lpstr>
      <vt:lpstr>Analysis 4: Jobs and Project</vt:lpstr>
      <vt:lpstr>Report 1: Balance Sheet</vt:lpstr>
      <vt:lpstr>Report 2: Profit &amp; Loss </vt:lpstr>
      <vt:lpstr>Report 3: Email</vt:lpstr>
      <vt:lpstr>Invoice and Purchase Order…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Software</dc:title>
  <dc:creator>chen0469</dc:creator>
  <cp:lastModifiedBy>chen0469</cp:lastModifiedBy>
  <cp:revision>23</cp:revision>
  <dcterms:created xsi:type="dcterms:W3CDTF">2011-05-01T14:35:26Z</dcterms:created>
  <dcterms:modified xsi:type="dcterms:W3CDTF">2011-05-01T14:49:08Z</dcterms:modified>
</cp:coreProperties>
</file>