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D4346B-BC5E-4F2C-8970-2704E8334F37}" type="datetimeFigureOut">
              <a:rPr lang="en-SG" smtClean="0"/>
              <a:t>15/5/2011</a:t>
            </a:fld>
            <a:endParaRPr lang="en-S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8AC496-BEFA-47B8-91E3-600C2B15AC8F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Accounting System Update 2011-05-15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CodeZone</a:t>
            </a:r>
            <a:r>
              <a:rPr lang="en-US" dirty="0" smtClean="0"/>
              <a:t> </a:t>
            </a:r>
            <a:r>
              <a:rPr lang="en-US" dirty="0" err="1" smtClean="0"/>
              <a:t>Pte</a:t>
            </a:r>
            <a:r>
              <a:rPr lang="en-US" dirty="0" smtClean="0"/>
              <a:t> Ltd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ETL: Domain Entity Objects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 domain entity classes added</a:t>
            </a:r>
          </a:p>
          <a:p>
            <a:r>
              <a:rPr lang="en-US" dirty="0" smtClean="0"/>
              <a:t>144 domain entity support classes added</a:t>
            </a:r>
          </a:p>
          <a:p>
            <a:r>
              <a:rPr lang="en-US" dirty="0" smtClean="0"/>
              <a:t>192 classes created for the Extract-Transform-Load (ETL) process</a:t>
            </a:r>
          </a:p>
          <a:p>
            <a:r>
              <a:rPr lang="en-US" dirty="0" err="1" smtClean="0"/>
              <a:t>ContextSwitchDeadlock</a:t>
            </a:r>
            <a:r>
              <a:rPr lang="en-US" dirty="0" smtClean="0"/>
              <a:t> exception issue resolved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Oracle Data warehouse Testing and Debugging: Issue Resolved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Oracle forbids table name and table fields having name length exceeding 30 characters =&gt; solved by creating camel notation name compression and data field name transformation during ETL process</a:t>
            </a:r>
          </a:p>
          <a:p>
            <a:r>
              <a:rPr lang="en-US" dirty="0" smtClean="0"/>
              <a:t>Oracle don’t have auto-increment integer field, and Oracle sequence don’t auto-update when some of the auto-increment values are imported from MYOB =&gt; solved by implementing sequence generation chain</a:t>
            </a:r>
          </a:p>
          <a:p>
            <a:r>
              <a:rPr lang="en-US" dirty="0" smtClean="0"/>
              <a:t>Oracle don’t allow certain keywords to be used as data field name or data table name which MYOB uses=&gt; solved by creating a masking layer for the data field name</a:t>
            </a:r>
          </a:p>
          <a:p>
            <a:r>
              <a:rPr lang="en-US" dirty="0" smtClean="0"/>
              <a:t>Oracle use a different set of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/>
              <a:t>=&gt; solved by creating a layer of </a:t>
            </a:r>
            <a:r>
              <a:rPr lang="en-US" dirty="0" err="1" smtClean="0"/>
              <a:t>datatype</a:t>
            </a:r>
            <a:r>
              <a:rPr lang="en-US" dirty="0" smtClean="0"/>
              <a:t> translation </a:t>
            </a:r>
            <a:r>
              <a:rPr lang="en-US" dirty="0" err="1" smtClean="0"/>
              <a:t>api</a:t>
            </a:r>
            <a:r>
              <a:rPr lang="en-US" dirty="0" smtClean="0"/>
              <a:t> for database manager classes.</a:t>
            </a:r>
          </a:p>
          <a:p>
            <a:r>
              <a:rPr lang="en-US" dirty="0" smtClean="0"/>
              <a:t>Oracle use different writing for SQL query statements =&gt; solved by creating abstract SQL query entity object through data provider design pattern.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Powered ASP.NET </a:t>
            </a:r>
            <a:r>
              <a:rPr lang="en-US" dirty="0" err="1" smtClean="0"/>
              <a:t>WebSite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powered-query for column sorting, data paging, data filtering and deleting</a:t>
            </a:r>
            <a:endParaRPr lang="en-SG" dirty="0"/>
          </a:p>
        </p:txBody>
      </p:sp>
      <p:pic>
        <p:nvPicPr>
          <p:cNvPr id="4" name="Picture 3" descr="Woa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08920"/>
            <a:ext cx="9144000" cy="3899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Power ASP.NET </a:t>
            </a:r>
            <a:r>
              <a:rPr lang="en-US" dirty="0" err="1" smtClean="0"/>
              <a:t>WebSite</a:t>
            </a:r>
            <a:endParaRPr lang="en-SG" dirty="0"/>
          </a:p>
        </p:txBody>
      </p:sp>
      <p:pic>
        <p:nvPicPr>
          <p:cNvPr id="4" name="Content Placeholder 3" descr="Woa0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924944"/>
            <a:ext cx="8686800" cy="33642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BI 2.0 Via RIA Ajax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Flaws in current ASP.NET </a:t>
            </a:r>
            <a:r>
              <a:rPr lang="en-US" dirty="0" err="1" smtClean="0"/>
              <a:t>WebForms</a:t>
            </a:r>
            <a:r>
              <a:rPr lang="en-US" dirty="0" smtClean="0"/>
              <a:t>: performance and interactivity.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and Ajax for ASP.NET are not truly RIA (rich interactive application), limited ability to develop </a:t>
            </a:r>
            <a:r>
              <a:rPr lang="en-US" smtClean="0"/>
              <a:t>truly web-based interactive </a:t>
            </a:r>
            <a:r>
              <a:rPr lang="en-US" dirty="0" smtClean="0"/>
              <a:t>application for the need and experience of business intelligence in typical accounting system that resembles that of desktop application</a:t>
            </a:r>
          </a:p>
          <a:p>
            <a:r>
              <a:rPr lang="en-SG" dirty="0" smtClean="0"/>
              <a:t>A </a:t>
            </a:r>
            <a:r>
              <a:rPr lang="en-SG" dirty="0" smtClean="0"/>
              <a:t>user may want to analyze data, interact with it, and visually see </a:t>
            </a:r>
            <a:r>
              <a:rPr lang="en-SG" dirty="0" smtClean="0"/>
              <a:t>it. </a:t>
            </a:r>
            <a:r>
              <a:rPr lang="en-SG" dirty="0" smtClean="0"/>
              <a:t>In order </a:t>
            </a:r>
            <a:r>
              <a:rPr lang="en-SG" dirty="0" smtClean="0"/>
              <a:t>to provide </a:t>
            </a:r>
            <a:r>
              <a:rPr lang="en-SG" dirty="0" smtClean="0"/>
              <a:t>fast response times, application clients need to share some of the processing and </a:t>
            </a:r>
            <a:r>
              <a:rPr lang="en-SG" dirty="0" smtClean="0"/>
              <a:t>caching responsibility </a:t>
            </a:r>
            <a:r>
              <a:rPr lang="en-SG" dirty="0" smtClean="0"/>
              <a:t>locally.</a:t>
            </a:r>
            <a:endParaRPr lang="en-US" dirty="0" smtClean="0"/>
          </a:p>
          <a:p>
            <a:r>
              <a:rPr lang="en-US" dirty="0" smtClean="0"/>
              <a:t>BI 2.0 requires </a:t>
            </a:r>
            <a:r>
              <a:rPr lang="en-SG" dirty="0" smtClean="0"/>
              <a:t>offload processing from a </a:t>
            </a:r>
            <a:r>
              <a:rPr lang="en-SG" dirty="0" smtClean="0"/>
              <a:t>traditional “process-on-the-server</a:t>
            </a:r>
            <a:r>
              <a:rPr lang="en-SG" dirty="0" smtClean="0"/>
              <a:t>” </a:t>
            </a:r>
            <a:r>
              <a:rPr lang="en-SG" dirty="0" smtClean="0"/>
              <a:t>design</a:t>
            </a:r>
          </a:p>
          <a:p>
            <a:r>
              <a:rPr lang="en-US" dirty="0" smtClean="0"/>
              <a:t>Propose using Silverlight or AIR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539</TotalTime>
  <Words>315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Accounting System Update 2011-05-15</vt:lpstr>
      <vt:lpstr>ETL: Domain Entity Objects</vt:lpstr>
      <vt:lpstr>Oracle Data warehouse Testing and Debugging: Issue Resolved</vt:lpstr>
      <vt:lpstr>Ajax Powered ASP.NET WebSite</vt:lpstr>
      <vt:lpstr>Ajax Power ASP.NET WebSite</vt:lpstr>
      <vt:lpstr>LIMITATIONS of BI 2.0 Via RIA Ajax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System Update 2011-05-15</dc:title>
  <dc:creator>chen0469</dc:creator>
  <cp:lastModifiedBy>chen0469</cp:lastModifiedBy>
  <cp:revision>33</cp:revision>
  <dcterms:created xsi:type="dcterms:W3CDTF">2011-05-15T08:05:58Z</dcterms:created>
  <dcterms:modified xsi:type="dcterms:W3CDTF">2011-05-15T17:05:47Z</dcterms:modified>
</cp:coreProperties>
</file>