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E85660-0DF9-4EF6-8026-557FCFD6F843}" type="datetimeFigureOut">
              <a:rPr lang="en-SG" smtClean="0"/>
              <a:t>9/5/2011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30A45D-449A-4476-A298-A2A798BE0862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Accounting Web Update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CodeZone</a:t>
            </a:r>
            <a:r>
              <a:rPr lang="en-US" dirty="0" smtClean="0"/>
              <a:t> 2011-May-08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 Page</a:t>
            </a:r>
            <a:endParaRPr lang="en-SG" dirty="0"/>
          </a:p>
        </p:txBody>
      </p:sp>
      <p:pic>
        <p:nvPicPr>
          <p:cNvPr id="4" name="Content Placeholder 3" descr="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928292"/>
            <a:ext cx="8686800" cy="377770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Web Page</a:t>
            </a:r>
            <a:endParaRPr lang="en-SG" dirty="0"/>
          </a:p>
        </p:txBody>
      </p:sp>
      <p:pic>
        <p:nvPicPr>
          <p:cNvPr id="4" name="Content Placeholder 3" descr="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61176"/>
            <a:ext cx="8686800" cy="391193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Web Page</a:t>
            </a:r>
            <a:endParaRPr lang="en-SG" dirty="0"/>
          </a:p>
        </p:txBody>
      </p:sp>
      <p:pic>
        <p:nvPicPr>
          <p:cNvPr id="4" name="Content Placeholder 3" descr="0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80352"/>
            <a:ext cx="8686800" cy="387358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Web Page</a:t>
            </a:r>
            <a:endParaRPr lang="en-SG" dirty="0"/>
          </a:p>
        </p:txBody>
      </p:sp>
      <p:pic>
        <p:nvPicPr>
          <p:cNvPr id="4" name="Content Placeholder 3" descr="0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70764"/>
            <a:ext cx="8686800" cy="38927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Files Web Page</a:t>
            </a:r>
            <a:endParaRPr lang="en-SG" dirty="0"/>
          </a:p>
        </p:txBody>
      </p:sp>
      <p:pic>
        <p:nvPicPr>
          <p:cNvPr id="4" name="Content Placeholder 3" descr="0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80352"/>
            <a:ext cx="8686800" cy="38735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Web Page</a:t>
            </a:r>
            <a:endParaRPr lang="en-SG" dirty="0"/>
          </a:p>
        </p:txBody>
      </p:sp>
      <p:pic>
        <p:nvPicPr>
          <p:cNvPr id="4" name="Content Placeholder 3" descr="0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0680"/>
            <a:ext cx="8686800" cy="413292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</TotalTime>
  <Words>23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Accounting Web Update</vt:lpstr>
      <vt:lpstr>Manu Page</vt:lpstr>
      <vt:lpstr>Inventory Web Page</vt:lpstr>
      <vt:lpstr>Purchase Web Page</vt:lpstr>
      <vt:lpstr>Sales Web Page</vt:lpstr>
      <vt:lpstr>Card Files Web Page</vt:lpstr>
      <vt:lpstr>Accounts Web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Web Update</dc:title>
  <dc:creator>chen0469</dc:creator>
  <cp:lastModifiedBy>chen0469</cp:lastModifiedBy>
  <cp:revision>4</cp:revision>
  <dcterms:created xsi:type="dcterms:W3CDTF">2011-05-08T18:14:51Z</dcterms:created>
  <dcterms:modified xsi:type="dcterms:W3CDTF">2011-05-08T18:17:19Z</dcterms:modified>
</cp:coreProperties>
</file>