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8" y="888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3F3F3"/>
                </a:solidFill>
              </a:rPr>
              <a:t>Checkers for Android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26018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</a:rPr>
              <a:t>Bijay Regmi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</a:rPr>
              <a:t>Dylan Detillier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</a:rPr>
              <a:t>Brandon Phillips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</a:rPr>
              <a:t>Christopher Schilling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Sequence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34150" y="1919075"/>
            <a:ext cx="5201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sequence for our Get Capture Moves method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getCaptureMoves(Cell givenCell)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Gets the captures moves of a given cell on the board.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381" y="0"/>
            <a:ext cx="37086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Achievements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 Tasks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22221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Bijay Regmi</a:t>
            </a:r>
            <a:r>
              <a:rPr lang="en"/>
              <a:t> - Backend &amp; Logic, Documentation, &amp; Testing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Dylan Detillier </a:t>
            </a:r>
            <a:r>
              <a:rPr lang="en"/>
              <a:t>- UI Development, Documentation &amp; Testing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Christopher Schilling </a:t>
            </a:r>
            <a:r>
              <a:rPr lang="en"/>
              <a:t>- Testing/CI, Documentation, UI Development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Brandon Phillips </a:t>
            </a:r>
            <a:r>
              <a:rPr lang="en"/>
              <a:t>- Testing, UI Development, Logic, 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Utilized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9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Studio - Used for development and implementation of our code for the app	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GitHub - File management between users and version control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Discord - Channel for project discussion and general information and task assignment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Google Docs - Real-time sharing of project documents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Travis CI - Continuous integration service used for testing and controlling our code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Visual Paradigm - Used to create &amp; build various diagrams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Highlighted Features of the Game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Player vs. Computer Mode (1 player)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 vs. Player Mode (2 players)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Save/Load 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Supports Multiple Screen Sizes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Automatic Screen Resizing - Screen size scales depending on </a:t>
            </a:r>
            <a:r>
              <a:rPr lang="en"/>
              <a:t>device's</a:t>
            </a:r>
            <a:r>
              <a:rPr lang="en"/>
              <a:t> screen size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Supports Screen Rotation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Portrait Orientation to Landscape Orientation, vice versa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642600" y="2251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Conceptual Class Diagram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3560"/>
            <a:ext cx="9143999" cy="394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22700" y="1964250"/>
            <a:ext cx="36648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Diagram of the interactions of our classes: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ButtonBoard (UI)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Piece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State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49" y="0"/>
            <a:ext cx="50172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59500" y="1899125"/>
            <a:ext cx="3698100" cy="31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Most common Use Case for playing the game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Includes features such as: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Playing Game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Choosing Game Mode and Color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Saving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Loading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Exit Game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724" y="0"/>
            <a:ext cx="50072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72525" y="7188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Sequence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72850" y="1948975"/>
            <a:ext cx="4049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sequence for our Move Piece method.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movePiece(xSrc, ySrc, xDst, yDst)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Steps through: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Method invocation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steps of execution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What the method call returns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50" y="0"/>
            <a:ext cx="50172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Sequence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96375" y="1919075"/>
            <a:ext cx="41916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sequence for our Place Piece method.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placePiece(Piece givenPiece)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when setting up the game board.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850" y="0"/>
            <a:ext cx="42481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