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49" d="100"/>
          <a:sy n="149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493-8D02-3F4E-AD0F-966E13D5FC71}" type="datetimeFigureOut">
              <a:rPr lang="de-DE" smtClean="0"/>
              <a:t>11.09.15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858E-F906-3B4D-855A-E46E1D1ED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7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493-8D02-3F4E-AD0F-966E13D5FC71}" type="datetimeFigureOut">
              <a:rPr lang="de-DE" smtClean="0"/>
              <a:t>11.09.15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858E-F906-3B4D-855A-E46E1D1ED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3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493-8D02-3F4E-AD0F-966E13D5FC71}" type="datetimeFigureOut">
              <a:rPr lang="de-DE" smtClean="0"/>
              <a:t>11.09.15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858E-F906-3B4D-855A-E46E1D1ED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67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493-8D02-3F4E-AD0F-966E13D5FC71}" type="datetimeFigureOut">
              <a:rPr lang="de-DE" smtClean="0"/>
              <a:t>11.09.15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858E-F906-3B4D-855A-E46E1D1ED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44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493-8D02-3F4E-AD0F-966E13D5FC71}" type="datetimeFigureOut">
              <a:rPr lang="de-DE" smtClean="0"/>
              <a:t>11.09.15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858E-F906-3B4D-855A-E46E1D1ED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75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493-8D02-3F4E-AD0F-966E13D5FC71}" type="datetimeFigureOut">
              <a:rPr lang="de-DE" smtClean="0"/>
              <a:t>11.09.15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858E-F906-3B4D-855A-E46E1D1ED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33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493-8D02-3F4E-AD0F-966E13D5FC71}" type="datetimeFigureOut">
              <a:rPr lang="de-DE" smtClean="0"/>
              <a:t>11.09.15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858E-F906-3B4D-855A-E46E1D1ED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5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493-8D02-3F4E-AD0F-966E13D5FC71}" type="datetimeFigureOut">
              <a:rPr lang="de-DE" smtClean="0"/>
              <a:t>11.09.15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858E-F906-3B4D-855A-E46E1D1ED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3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493-8D02-3F4E-AD0F-966E13D5FC71}" type="datetimeFigureOut">
              <a:rPr lang="de-DE" smtClean="0"/>
              <a:t>11.09.15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858E-F906-3B4D-855A-E46E1D1ED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05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493-8D02-3F4E-AD0F-966E13D5FC71}" type="datetimeFigureOut">
              <a:rPr lang="de-DE" smtClean="0"/>
              <a:t>11.09.15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858E-F906-3B4D-855A-E46E1D1ED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48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493-8D02-3F4E-AD0F-966E13D5FC71}" type="datetimeFigureOut">
              <a:rPr lang="de-DE" smtClean="0"/>
              <a:t>11.09.15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858E-F906-3B4D-855A-E46E1D1ED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55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6493-8D02-3F4E-AD0F-966E13D5FC71}" type="datetimeFigureOut">
              <a:rPr lang="de-DE" smtClean="0"/>
              <a:t>11.09.15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2858E-F906-3B4D-855A-E46E1D1ED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12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149436" y="881686"/>
            <a:ext cx="1374878" cy="29389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Hack"/>
                <a:cs typeface="Hack"/>
              </a:rPr>
              <a:t>graphics_core</a:t>
            </a:r>
            <a:endParaRPr lang="de-DE" sz="1000" dirty="0">
              <a:solidFill>
                <a:schemeClr val="tx1"/>
              </a:solidFill>
              <a:latin typeface="Hack"/>
              <a:cs typeface="Hack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962615" y="1621878"/>
            <a:ext cx="1374878" cy="29389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Hack"/>
                <a:cs typeface="Hack"/>
              </a:rPr>
              <a:t>rendering_jogl</a:t>
            </a:r>
            <a:endParaRPr lang="de-DE" sz="1000" dirty="0">
              <a:solidFill>
                <a:schemeClr val="tx1"/>
              </a:solidFill>
              <a:latin typeface="Hack"/>
              <a:cs typeface="Hack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170729" y="2299090"/>
            <a:ext cx="1374878" cy="29389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Hack"/>
                <a:cs typeface="Hack"/>
              </a:rPr>
              <a:t>apps</a:t>
            </a:r>
            <a:endParaRPr lang="de-DE" sz="1000" dirty="0">
              <a:solidFill>
                <a:schemeClr val="tx1"/>
              </a:solidFill>
              <a:latin typeface="Hack"/>
              <a:cs typeface="Hack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668316" y="881686"/>
            <a:ext cx="1374878" cy="29389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Hack"/>
                <a:cs typeface="Hack"/>
              </a:rPr>
              <a:t>electronics</a:t>
            </a:r>
            <a:endParaRPr lang="de-DE" sz="1000" dirty="0">
              <a:solidFill>
                <a:schemeClr val="tx1"/>
              </a:solidFill>
              <a:latin typeface="Hack"/>
              <a:cs typeface="Hack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3668316" y="1627330"/>
            <a:ext cx="1374878" cy="29389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Hack"/>
                <a:cs typeface="Hack"/>
              </a:rPr>
              <a:t>smart_home_apps</a:t>
            </a:r>
            <a:endParaRPr lang="de-DE" sz="1000" dirty="0">
              <a:solidFill>
                <a:schemeClr val="tx1"/>
              </a:solidFill>
              <a:latin typeface="Hack"/>
              <a:cs typeface="Hack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014451" y="3027030"/>
            <a:ext cx="2240958" cy="29389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Hack"/>
                <a:cs typeface="Hack"/>
              </a:rPr>
              <a:t>smart_home_visualization</a:t>
            </a:r>
            <a:endParaRPr lang="de-DE" sz="1000" dirty="0">
              <a:solidFill>
                <a:schemeClr val="tx1"/>
              </a:solidFill>
              <a:latin typeface="Hack"/>
              <a:cs typeface="Hack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668316" y="2299090"/>
            <a:ext cx="1374878" cy="29389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Hack"/>
                <a:cs typeface="Hack"/>
              </a:rPr>
              <a:t>rc_vehicles</a:t>
            </a:r>
            <a:endParaRPr lang="de-DE" sz="1000" dirty="0">
              <a:solidFill>
                <a:schemeClr val="tx1"/>
              </a:solidFill>
              <a:latin typeface="Hack"/>
              <a:cs typeface="Hack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28988" y="1627330"/>
            <a:ext cx="1519433" cy="2884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Hack"/>
                <a:cs typeface="Hack"/>
              </a:rPr>
              <a:t>rendering_jmonkey</a:t>
            </a:r>
            <a:endParaRPr lang="de-DE" sz="1000" dirty="0">
              <a:solidFill>
                <a:schemeClr val="tx1"/>
              </a:solidFill>
              <a:latin typeface="Hack"/>
              <a:cs typeface="Hack"/>
            </a:endParaRPr>
          </a:p>
        </p:txBody>
      </p:sp>
      <p:cxnSp>
        <p:nvCxnSpPr>
          <p:cNvPr id="3" name="Gerade Verbindung mit Pfeil 2"/>
          <p:cNvCxnSpPr>
            <a:stCxn id="11" idx="0"/>
          </p:cNvCxnSpPr>
          <p:nvPr/>
        </p:nvCxnSpPr>
        <p:spPr>
          <a:xfrm flipV="1">
            <a:off x="988705" y="1175582"/>
            <a:ext cx="400689" cy="45174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0"/>
          </p:cNvCxnSpPr>
          <p:nvPr/>
        </p:nvCxnSpPr>
        <p:spPr>
          <a:xfrm flipH="1" flipV="1">
            <a:off x="2156543" y="1175582"/>
            <a:ext cx="493511" cy="44629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0"/>
          </p:cNvCxnSpPr>
          <p:nvPr/>
        </p:nvCxnSpPr>
        <p:spPr>
          <a:xfrm flipH="1" flipV="1">
            <a:off x="1389394" y="1921226"/>
            <a:ext cx="468774" cy="37786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6" idx="0"/>
          </p:cNvCxnSpPr>
          <p:nvPr/>
        </p:nvCxnSpPr>
        <p:spPr>
          <a:xfrm flipV="1">
            <a:off x="1858168" y="1915774"/>
            <a:ext cx="443282" cy="38331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9" idx="0"/>
            <a:endCxn id="5" idx="2"/>
          </p:cNvCxnSpPr>
          <p:nvPr/>
        </p:nvCxnSpPr>
        <p:spPr>
          <a:xfrm flipH="1" flipV="1">
            <a:off x="2650054" y="1915774"/>
            <a:ext cx="484876" cy="111125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9" idx="0"/>
          </p:cNvCxnSpPr>
          <p:nvPr/>
        </p:nvCxnSpPr>
        <p:spPr>
          <a:xfrm flipV="1">
            <a:off x="3134930" y="1175582"/>
            <a:ext cx="632628" cy="185144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0"/>
            <a:endCxn id="8" idx="2"/>
          </p:cNvCxnSpPr>
          <p:nvPr/>
        </p:nvCxnSpPr>
        <p:spPr>
          <a:xfrm flipV="1">
            <a:off x="4355755" y="1921226"/>
            <a:ext cx="0" cy="37786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8" idx="0"/>
            <a:endCxn id="7" idx="2"/>
          </p:cNvCxnSpPr>
          <p:nvPr/>
        </p:nvCxnSpPr>
        <p:spPr>
          <a:xfrm flipV="1">
            <a:off x="4355755" y="1175582"/>
            <a:ext cx="0" cy="45174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6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HAW Hamburg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Jenke</dc:creator>
  <cp:lastModifiedBy>Philipp Jenke</cp:lastModifiedBy>
  <cp:revision>8</cp:revision>
  <dcterms:created xsi:type="dcterms:W3CDTF">2015-09-11T13:49:57Z</dcterms:created>
  <dcterms:modified xsi:type="dcterms:W3CDTF">2015-09-11T15:14:50Z</dcterms:modified>
</cp:coreProperties>
</file>