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6DC2-1F02-A749-B441-3E45ED18A3B1}" type="datetimeFigureOut">
              <a:rPr lang="de-DE" smtClean="0"/>
              <a:t>12.12.13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91CF-CF04-DA43-BC2D-EE3A3BA8A6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87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6DC2-1F02-A749-B441-3E45ED18A3B1}" type="datetimeFigureOut">
              <a:rPr lang="de-DE" smtClean="0"/>
              <a:t>12.12.13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91CF-CF04-DA43-BC2D-EE3A3BA8A6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04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6DC2-1F02-A749-B441-3E45ED18A3B1}" type="datetimeFigureOut">
              <a:rPr lang="de-DE" smtClean="0"/>
              <a:t>12.12.13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91CF-CF04-DA43-BC2D-EE3A3BA8A6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48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6DC2-1F02-A749-B441-3E45ED18A3B1}" type="datetimeFigureOut">
              <a:rPr lang="de-DE" smtClean="0"/>
              <a:t>12.12.13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91CF-CF04-DA43-BC2D-EE3A3BA8A6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59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6DC2-1F02-A749-B441-3E45ED18A3B1}" type="datetimeFigureOut">
              <a:rPr lang="de-DE" smtClean="0"/>
              <a:t>12.12.13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91CF-CF04-DA43-BC2D-EE3A3BA8A6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37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6DC2-1F02-A749-B441-3E45ED18A3B1}" type="datetimeFigureOut">
              <a:rPr lang="de-DE" smtClean="0"/>
              <a:t>12.12.13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91CF-CF04-DA43-BC2D-EE3A3BA8A6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45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6DC2-1F02-A749-B441-3E45ED18A3B1}" type="datetimeFigureOut">
              <a:rPr lang="de-DE" smtClean="0"/>
              <a:t>12.12.13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91CF-CF04-DA43-BC2D-EE3A3BA8A6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54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6DC2-1F02-A749-B441-3E45ED18A3B1}" type="datetimeFigureOut">
              <a:rPr lang="de-DE" smtClean="0"/>
              <a:t>12.12.13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91CF-CF04-DA43-BC2D-EE3A3BA8A6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21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6DC2-1F02-A749-B441-3E45ED18A3B1}" type="datetimeFigureOut">
              <a:rPr lang="de-DE" smtClean="0"/>
              <a:t>12.12.13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91CF-CF04-DA43-BC2D-EE3A3BA8A6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19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6DC2-1F02-A749-B441-3E45ED18A3B1}" type="datetimeFigureOut">
              <a:rPr lang="de-DE" smtClean="0"/>
              <a:t>12.12.13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91CF-CF04-DA43-BC2D-EE3A3BA8A6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51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6DC2-1F02-A749-B441-3E45ED18A3B1}" type="datetimeFigureOut">
              <a:rPr lang="de-DE" smtClean="0"/>
              <a:t>12.12.13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91CF-CF04-DA43-BC2D-EE3A3BA8A6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03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6DC2-1F02-A749-B441-3E45ED18A3B1}" type="datetimeFigureOut">
              <a:rPr lang="de-DE" smtClean="0"/>
              <a:t>12.12.13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591CF-CF04-DA43-BC2D-EE3A3BA8A6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94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9619" y="1085869"/>
            <a:ext cx="349745" cy="33128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/>
          <p:cNvSpPr/>
          <p:nvPr/>
        </p:nvSpPr>
        <p:spPr>
          <a:xfrm>
            <a:off x="2296891" y="1974452"/>
            <a:ext cx="349745" cy="33128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2964705" y="1721952"/>
            <a:ext cx="349745" cy="33128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2471763" y="1459124"/>
            <a:ext cx="349745" cy="33128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/>
          <p:cNvSpPr/>
          <p:nvPr/>
        </p:nvSpPr>
        <p:spPr>
          <a:xfrm>
            <a:off x="2964705" y="3880846"/>
            <a:ext cx="197345" cy="19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/>
          <p:cNvSpPr/>
          <p:nvPr/>
        </p:nvSpPr>
        <p:spPr>
          <a:xfrm>
            <a:off x="3681760" y="3880846"/>
            <a:ext cx="197345" cy="19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2395212" y="4172119"/>
            <a:ext cx="1397918" cy="541224"/>
          </a:xfrm>
          <a:custGeom>
            <a:avLst/>
            <a:gdLst>
              <a:gd name="connsiteX0" fmla="*/ 0 w 2292926"/>
              <a:gd name="connsiteY0" fmla="*/ 0 h 1551227"/>
              <a:gd name="connsiteX1" fmla="*/ 2292926 w 2292926"/>
              <a:gd name="connsiteY1" fmla="*/ 0 h 1551227"/>
              <a:gd name="connsiteX2" fmla="*/ 2292926 w 2292926"/>
              <a:gd name="connsiteY2" fmla="*/ 1551227 h 1551227"/>
              <a:gd name="connsiteX3" fmla="*/ 0 w 2292926"/>
              <a:gd name="connsiteY3" fmla="*/ 1551227 h 1551227"/>
              <a:gd name="connsiteX4" fmla="*/ 0 w 2292926"/>
              <a:gd name="connsiteY4" fmla="*/ 0 h 1551227"/>
              <a:gd name="connsiteX0" fmla="*/ 0 w 2292926"/>
              <a:gd name="connsiteY0" fmla="*/ 1551227 h 1642667"/>
              <a:gd name="connsiteX1" fmla="*/ 0 w 2292926"/>
              <a:gd name="connsiteY1" fmla="*/ 0 h 1642667"/>
              <a:gd name="connsiteX2" fmla="*/ 2292926 w 2292926"/>
              <a:gd name="connsiteY2" fmla="*/ 0 h 1642667"/>
              <a:gd name="connsiteX3" fmla="*/ 2292926 w 2292926"/>
              <a:gd name="connsiteY3" fmla="*/ 1551227 h 1642667"/>
              <a:gd name="connsiteX4" fmla="*/ 91440 w 2292926"/>
              <a:gd name="connsiteY4" fmla="*/ 1642667 h 1642667"/>
              <a:gd name="connsiteX0" fmla="*/ 0 w 4585852"/>
              <a:gd name="connsiteY0" fmla="*/ 1338146 h 1642667"/>
              <a:gd name="connsiteX1" fmla="*/ 2292926 w 4585852"/>
              <a:gd name="connsiteY1" fmla="*/ 0 h 1642667"/>
              <a:gd name="connsiteX2" fmla="*/ 4585852 w 4585852"/>
              <a:gd name="connsiteY2" fmla="*/ 0 h 1642667"/>
              <a:gd name="connsiteX3" fmla="*/ 4585852 w 4585852"/>
              <a:gd name="connsiteY3" fmla="*/ 1551227 h 1642667"/>
              <a:gd name="connsiteX4" fmla="*/ 2384366 w 4585852"/>
              <a:gd name="connsiteY4" fmla="*/ 1642667 h 1642667"/>
              <a:gd name="connsiteX0" fmla="*/ 0 w 4585852"/>
              <a:gd name="connsiteY0" fmla="*/ 1338146 h 1642667"/>
              <a:gd name="connsiteX1" fmla="*/ 571101 w 4585852"/>
              <a:gd name="connsiteY1" fmla="*/ 511393 h 1642667"/>
              <a:gd name="connsiteX2" fmla="*/ 4585852 w 4585852"/>
              <a:gd name="connsiteY2" fmla="*/ 0 h 1642667"/>
              <a:gd name="connsiteX3" fmla="*/ 4585852 w 4585852"/>
              <a:gd name="connsiteY3" fmla="*/ 1551227 h 1642667"/>
              <a:gd name="connsiteX4" fmla="*/ 2384366 w 4585852"/>
              <a:gd name="connsiteY4" fmla="*/ 1642667 h 1642667"/>
              <a:gd name="connsiteX0" fmla="*/ 0 w 4585852"/>
              <a:gd name="connsiteY0" fmla="*/ 1338146 h 1642667"/>
              <a:gd name="connsiteX1" fmla="*/ 571101 w 4585852"/>
              <a:gd name="connsiteY1" fmla="*/ 511393 h 1642667"/>
              <a:gd name="connsiteX2" fmla="*/ 4585852 w 4585852"/>
              <a:gd name="connsiteY2" fmla="*/ 0 h 1642667"/>
              <a:gd name="connsiteX3" fmla="*/ 4585852 w 4585852"/>
              <a:gd name="connsiteY3" fmla="*/ 1551227 h 1642667"/>
              <a:gd name="connsiteX4" fmla="*/ 2384366 w 4585852"/>
              <a:gd name="connsiteY4" fmla="*/ 1642667 h 1642667"/>
              <a:gd name="connsiteX0" fmla="*/ 0 w 4585852"/>
              <a:gd name="connsiteY0" fmla="*/ 827040 h 1131561"/>
              <a:gd name="connsiteX1" fmla="*/ 571101 w 4585852"/>
              <a:gd name="connsiteY1" fmla="*/ 287 h 1131561"/>
              <a:gd name="connsiteX2" fmla="*/ 1721826 w 4585852"/>
              <a:gd name="connsiteY2" fmla="*/ 562820 h 1131561"/>
              <a:gd name="connsiteX3" fmla="*/ 4585852 w 4585852"/>
              <a:gd name="connsiteY3" fmla="*/ 1040121 h 1131561"/>
              <a:gd name="connsiteX4" fmla="*/ 2384366 w 4585852"/>
              <a:gd name="connsiteY4" fmla="*/ 1131561 h 1131561"/>
              <a:gd name="connsiteX0" fmla="*/ 0 w 4585852"/>
              <a:gd name="connsiteY0" fmla="*/ 827040 h 1040121"/>
              <a:gd name="connsiteX1" fmla="*/ 571101 w 4585852"/>
              <a:gd name="connsiteY1" fmla="*/ 287 h 1040121"/>
              <a:gd name="connsiteX2" fmla="*/ 1721826 w 4585852"/>
              <a:gd name="connsiteY2" fmla="*/ 562820 h 1040121"/>
              <a:gd name="connsiteX3" fmla="*/ 4585852 w 4585852"/>
              <a:gd name="connsiteY3" fmla="*/ 1040121 h 1040121"/>
              <a:gd name="connsiteX0" fmla="*/ 0 w 1721826"/>
              <a:gd name="connsiteY0" fmla="*/ 827040 h 827040"/>
              <a:gd name="connsiteX1" fmla="*/ 571101 w 1721826"/>
              <a:gd name="connsiteY1" fmla="*/ 287 h 827040"/>
              <a:gd name="connsiteX2" fmla="*/ 1721826 w 1721826"/>
              <a:gd name="connsiteY2" fmla="*/ 562820 h 827040"/>
              <a:gd name="connsiteX0" fmla="*/ 0 w 2318498"/>
              <a:gd name="connsiteY0" fmla="*/ 827028 h 827028"/>
              <a:gd name="connsiteX1" fmla="*/ 571101 w 2318498"/>
              <a:gd name="connsiteY1" fmla="*/ 275 h 827028"/>
              <a:gd name="connsiteX2" fmla="*/ 2318498 w 2318498"/>
              <a:gd name="connsiteY2" fmla="*/ 596900 h 827028"/>
              <a:gd name="connsiteX0" fmla="*/ 0 w 2318498"/>
              <a:gd name="connsiteY0" fmla="*/ 861670 h 861670"/>
              <a:gd name="connsiteX1" fmla="*/ 571101 w 2318498"/>
              <a:gd name="connsiteY1" fmla="*/ 34917 h 861670"/>
              <a:gd name="connsiteX2" fmla="*/ 2318498 w 2318498"/>
              <a:gd name="connsiteY2" fmla="*/ 631542 h 861670"/>
              <a:gd name="connsiteX0" fmla="*/ 0 w 2318498"/>
              <a:gd name="connsiteY0" fmla="*/ 230128 h 230128"/>
              <a:gd name="connsiteX1" fmla="*/ 2318498 w 2318498"/>
              <a:gd name="connsiteY1" fmla="*/ 0 h 230128"/>
              <a:gd name="connsiteX0" fmla="*/ 0 w 2318498"/>
              <a:gd name="connsiteY0" fmla="*/ 543272 h 543272"/>
              <a:gd name="connsiteX1" fmla="*/ 2318498 w 2318498"/>
              <a:gd name="connsiteY1" fmla="*/ 313144 h 543272"/>
              <a:gd name="connsiteX0" fmla="*/ 0 w 1397918"/>
              <a:gd name="connsiteY0" fmla="*/ 477555 h 489632"/>
              <a:gd name="connsiteX1" fmla="*/ 1397918 w 1397918"/>
              <a:gd name="connsiteY1" fmla="*/ 486077 h 489632"/>
              <a:gd name="connsiteX0" fmla="*/ 0 w 1397918"/>
              <a:gd name="connsiteY0" fmla="*/ 723119 h 731641"/>
              <a:gd name="connsiteX1" fmla="*/ 1397918 w 1397918"/>
              <a:gd name="connsiteY1" fmla="*/ 731641 h 731641"/>
              <a:gd name="connsiteX0" fmla="*/ 0 w 1397918"/>
              <a:gd name="connsiteY0" fmla="*/ 599827 h 608349"/>
              <a:gd name="connsiteX1" fmla="*/ 1397918 w 1397918"/>
              <a:gd name="connsiteY1" fmla="*/ 608349 h 608349"/>
              <a:gd name="connsiteX0" fmla="*/ 0 w 1397918"/>
              <a:gd name="connsiteY0" fmla="*/ 568400 h 576922"/>
              <a:gd name="connsiteX1" fmla="*/ 1397918 w 1397918"/>
              <a:gd name="connsiteY1" fmla="*/ 576922 h 576922"/>
              <a:gd name="connsiteX0" fmla="*/ 0 w 1397918"/>
              <a:gd name="connsiteY0" fmla="*/ 532702 h 541224"/>
              <a:gd name="connsiteX1" fmla="*/ 1397918 w 1397918"/>
              <a:gd name="connsiteY1" fmla="*/ 541224 h 541224"/>
              <a:gd name="connsiteX0" fmla="*/ 0 w 1397918"/>
              <a:gd name="connsiteY0" fmla="*/ 532702 h 541224"/>
              <a:gd name="connsiteX1" fmla="*/ 1397918 w 1397918"/>
              <a:gd name="connsiteY1" fmla="*/ 541224 h 54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918" h="541224">
                <a:moveTo>
                  <a:pt x="0" y="532702"/>
                </a:moveTo>
                <a:cubicBezTo>
                  <a:pt x="644975" y="-174724"/>
                  <a:pt x="1392235" y="-183250"/>
                  <a:pt x="1397918" y="541224"/>
                </a:cubicBezTo>
              </a:path>
            </a:pathLst>
          </a:cu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2296891" y="4609617"/>
            <a:ext cx="197345" cy="19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3681760" y="4609617"/>
            <a:ext cx="197345" cy="19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Gleichschenkliges Dreieck 1"/>
          <p:cNvSpPr/>
          <p:nvPr/>
        </p:nvSpPr>
        <p:spPr>
          <a:xfrm>
            <a:off x="5872039" y="1459124"/>
            <a:ext cx="1932803" cy="1577629"/>
          </a:xfrm>
          <a:prstGeom prst="triangle">
            <a:avLst/>
          </a:prstGeom>
          <a:gradFill flip="none" rotWithShape="1">
            <a:gsLst>
              <a:gs pos="0">
                <a:srgbClr val="C0504D"/>
              </a:gs>
              <a:gs pos="100000">
                <a:schemeClr val="accent3"/>
              </a:gs>
              <a:gs pos="52000">
                <a:srgbClr val="0000FF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34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HAW Hamburg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Jenke</dc:creator>
  <cp:lastModifiedBy>Philipp Jenke</cp:lastModifiedBy>
  <cp:revision>4</cp:revision>
  <dcterms:created xsi:type="dcterms:W3CDTF">2013-12-11T12:05:48Z</dcterms:created>
  <dcterms:modified xsi:type="dcterms:W3CDTF">2013-12-13T10:35:55Z</dcterms:modified>
</cp:coreProperties>
</file>