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63C07-E220-4B50-AB85-1FB469901B1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1421-7BED-413A-83C5-28D7ED450C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Convergence</a:t>
            </a:r>
            <a:r>
              <a:rPr lang="en-US" dirty="0" smtClean="0"/>
              <a:t> is the coming together of two different entities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Konvergenz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Annäherung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1421-7BED-413A-83C5-28D7ED450C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8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71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41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7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5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7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7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3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4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B874-746A-49B0-99C9-8471979E8D48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921E-4DE7-4212-8CCC-480C25C89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story estimate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estimate is bad estimate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should not be longer than 1 month (20working days)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long estimates need a lot of meetings and communication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estimates longer than 15 days are much less likely to be 		   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Estimate longer than 15 days 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Break </a:t>
            </a:r>
            <a:r>
              <a:rPr lang="en-US" dirty="0"/>
              <a:t>your story into smaller </a:t>
            </a:r>
            <a:r>
              <a:rPr lang="en-US" dirty="0" smtClean="0"/>
              <a:t>stories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Talk </a:t>
            </a:r>
            <a:r>
              <a:rPr lang="en-US" dirty="0"/>
              <a:t>to the customer again to clarify things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AND RULE: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152878" y="4001294"/>
            <a:ext cx="9886244" cy="1636888"/>
          </a:xfrm>
          <a:prstGeom prst="rect">
            <a:avLst/>
          </a:prstGeom>
          <a:solidFill>
            <a:srgbClr val="DE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4000" dirty="0"/>
              <a:t>any user story that has an AND in their title can be split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931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“AND RULE” example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Title : </a:t>
            </a:r>
          </a:p>
          <a:p>
            <a:pPr marL="0" indent="0">
              <a:buNone/>
            </a:pPr>
            <a:r>
              <a:rPr lang="en-US" dirty="0" smtClean="0"/>
              <a:t>Choosing seating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Description: </a:t>
            </a:r>
          </a:p>
          <a:p>
            <a:pPr marL="0" indent="0">
              <a:buNone/>
            </a:pPr>
            <a:r>
              <a:rPr lang="en-US" dirty="0" smtClean="0"/>
              <a:t>A user will chose aisle or window seating, be able to select the seat they want, and change that seat up to 24 hours before the flight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01135" y="511792"/>
            <a:ext cx="10329333" cy="1535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title: window or aisle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description: A user will chose aisle or window seating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83732" y="2268537"/>
            <a:ext cx="10555111" cy="1535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title: seat location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description: A user will be able to select the seat they 			    want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1135" y="4001294"/>
            <a:ext cx="10329332" cy="1535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title: modification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description: A user will change that seat up to 24 				    hours before the flight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in your team to find a good Compromise</a:t>
            </a:r>
          </a:p>
          <a:p>
            <a:r>
              <a:rPr lang="en-US" dirty="0" smtClean="0"/>
              <a:t>get rid of as much assumptions as you 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1817511" y="4181917"/>
            <a:ext cx="9279466" cy="1128890"/>
          </a:xfrm>
          <a:prstGeom prst="rect">
            <a:avLst/>
          </a:prstGeom>
          <a:solidFill>
            <a:srgbClr val="DE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be confident in your estimates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(basic) Circle to a good consensus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Talk to customer</a:t>
            </a:r>
          </a:p>
          <a:p>
            <a:pPr marL="514350" indent="-514350">
              <a:buAutoNum type="arabicParenR"/>
            </a:pPr>
            <a:r>
              <a:rPr lang="en-US" dirty="0" smtClean="0"/>
              <a:t>discuss with the team and get their </a:t>
            </a:r>
            <a:r>
              <a:rPr lang="en-US" dirty="0" err="1" smtClean="0"/>
              <a:t>oppinions</a:t>
            </a:r>
            <a:r>
              <a:rPr lang="en-US" dirty="0" smtClean="0"/>
              <a:t> (Planning Poker)</a:t>
            </a:r>
          </a:p>
          <a:p>
            <a:pPr marL="514350" indent="-514350">
              <a:buAutoNum type="arabicParenR"/>
            </a:pPr>
            <a:r>
              <a:rPr lang="en-US" dirty="0" smtClean="0"/>
              <a:t>clarify assumptions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go to step 1 if assumptions can only be </a:t>
            </a:r>
            <a:r>
              <a:rPr lang="en-US" dirty="0" err="1" smtClean="0">
                <a:sym typeface="Wingdings" panose="05000000000000000000" pitchFamily="2" charset="2"/>
              </a:rPr>
              <a:t>clarifyed</a:t>
            </a:r>
            <a:r>
              <a:rPr lang="en-US" dirty="0" smtClean="0">
                <a:sym typeface="Wingdings" panose="05000000000000000000" pitchFamily="2" charset="2"/>
              </a:rPr>
              <a:t> by the customer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Goal:  everyone's estimates are close so you can agree on one final 	estimate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30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Important things to note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confident in your estimate !!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don't be persuaded to such a low estimate that you are not confident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assumptions in the user stories estimate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 assumptions can lead to unexpected problems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 risk that software wont deliver what was required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41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 advanced ) iterative approach to requirements development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3200" dirty="0" err="1" smtClean="0"/>
              <a:t>Captureing</a:t>
            </a:r>
            <a:r>
              <a:rPr lang="en-US" sz="3200" dirty="0" smtClean="0"/>
              <a:t> basic ideas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Customer ideas</a:t>
            </a:r>
          </a:p>
          <a:p>
            <a:pPr marL="0" indent="0">
              <a:buNone/>
            </a:pPr>
            <a:r>
              <a:rPr lang="en-US" sz="3200" dirty="0" smtClean="0"/>
              <a:t>2) </a:t>
            </a:r>
            <a:r>
              <a:rPr lang="en-US" sz="3200" dirty="0" err="1" smtClean="0"/>
              <a:t>Bluesky</a:t>
            </a:r>
            <a:r>
              <a:rPr lang="en-US" sz="3200" dirty="0" smtClean="0"/>
              <a:t> Brainstorm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let your ideas run wild</a:t>
            </a:r>
          </a:p>
          <a:p>
            <a:pPr marL="0" indent="0">
              <a:buNone/>
            </a:pPr>
            <a:r>
              <a:rPr lang="en-US" sz="3200" dirty="0" smtClean="0"/>
              <a:t>3) Constructing user story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err="1" smtClean="0"/>
              <a:t>Softwareanforderung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4) Clarify questions in the user story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talk to customer if needed</a:t>
            </a:r>
          </a:p>
        </p:txBody>
      </p:sp>
    </p:spTree>
    <p:extLst>
      <p:ext uri="{BB962C8B-B14F-4D97-AF65-F5344CB8AC3E}">
        <p14:creationId xmlns:p14="http://schemas.microsoft.com/office/powerpoint/2010/main" val="185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 advanced ) iterative approach to requirements development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5) Refined user story 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focused on the customer</a:t>
            </a:r>
          </a:p>
          <a:p>
            <a:pPr marL="0" indent="0">
              <a:buNone/>
            </a:pPr>
            <a:r>
              <a:rPr lang="en-US" sz="3200" dirty="0" smtClean="0"/>
              <a:t>6) Discuss in the team the estimates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Planning Poker</a:t>
            </a:r>
          </a:p>
          <a:p>
            <a:pPr marL="0" indent="0">
              <a:buNone/>
            </a:pPr>
            <a:r>
              <a:rPr lang="en-US" sz="3200" dirty="0" smtClean="0"/>
              <a:t>7) Get missing </a:t>
            </a:r>
            <a:r>
              <a:rPr lang="en-US" sz="3200" dirty="0" err="1" smtClean="0"/>
              <a:t>informations</a:t>
            </a:r>
            <a:r>
              <a:rPr lang="en-US" sz="3200" dirty="0" smtClean="0"/>
              <a:t> and break up large user stories    	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can jump to step 4 again and redo the process</a:t>
            </a:r>
          </a:p>
          <a:p>
            <a:pPr marL="0" indent="0">
              <a:buNone/>
            </a:pPr>
            <a:r>
              <a:rPr lang="en-US" sz="3200" dirty="0" smtClean="0"/>
              <a:t>8) Estimate how long all requirements will 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short, focused user story</a:t>
            </a:r>
          </a:p>
          <a:p>
            <a:r>
              <a:rPr lang="en-US" sz="3600" dirty="0" smtClean="0"/>
              <a:t>no assumptions left</a:t>
            </a:r>
          </a:p>
          <a:p>
            <a:r>
              <a:rPr lang="en-US" sz="3600" dirty="0" smtClean="0"/>
              <a:t>set of confident estimates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62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65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User story estimate</vt:lpstr>
      <vt:lpstr>Estimate longer than 15 days ?</vt:lpstr>
      <vt:lpstr>“AND RULE” example</vt:lpstr>
      <vt:lpstr>Convergence</vt:lpstr>
      <vt:lpstr>(basic) Circle to a good consensus</vt:lpstr>
      <vt:lpstr>Important things to note</vt:lpstr>
      <vt:lpstr>( advanced ) iterative approach to requirements development</vt:lpstr>
      <vt:lpstr>( advanced ) iterative approach to requirements development</vt:lpstr>
      <vt:lpstr>GOAL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estimate</dc:title>
  <dc:creator>schmitz_chr</dc:creator>
  <cp:lastModifiedBy>schmitz_chr</cp:lastModifiedBy>
  <cp:revision>10</cp:revision>
  <dcterms:created xsi:type="dcterms:W3CDTF">2019-10-31T09:01:04Z</dcterms:created>
  <dcterms:modified xsi:type="dcterms:W3CDTF">2019-10-31T10:14:48Z</dcterms:modified>
</cp:coreProperties>
</file>