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696" autoAdjust="0"/>
  </p:normalViewPr>
  <p:slideViewPr>
    <p:cSldViewPr snapToGrid="0">
      <p:cViewPr>
        <p:scale>
          <a:sx n="50" d="100"/>
          <a:sy n="50" d="100"/>
        </p:scale>
        <p:origin x="3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886A4-AE23-48D0-A5CD-327F36399A3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7C0D-FA59-4255-BB05-B53A005E7B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Examples:</a:t>
            </a:r>
          </a:p>
          <a:p>
            <a:r>
              <a:rPr lang="en-US" dirty="0" smtClean="0"/>
              <a:t>-Book a shuttle, An </a:t>
            </a:r>
            <a:r>
              <a:rPr lang="en-US" dirty="0" err="1" smtClean="0"/>
              <a:t>Orions´s</a:t>
            </a:r>
            <a:r>
              <a:rPr lang="en-US" dirty="0" smtClean="0"/>
              <a:t> Orbits user will be able to book a shuttle</a:t>
            </a:r>
          </a:p>
          <a:p>
            <a:r>
              <a:rPr lang="en-US" dirty="0" smtClean="0"/>
              <a:t>-Book a packages, with</a:t>
            </a:r>
            <a:r>
              <a:rPr lang="en-US" baseline="0" dirty="0" smtClean="0"/>
              <a:t> special extras</a:t>
            </a:r>
          </a:p>
          <a:p>
            <a:r>
              <a:rPr lang="en-US" baseline="0" dirty="0" smtClean="0"/>
              <a:t>-Pay online</a:t>
            </a:r>
          </a:p>
          <a:p>
            <a:r>
              <a:rPr lang="en-US" baseline="0" dirty="0" smtClean="0"/>
              <a:t>-Arrange travel, to and from the spaceport</a:t>
            </a:r>
          </a:p>
          <a:p>
            <a:r>
              <a:rPr lang="en-US" baseline="0" dirty="0" smtClean="0"/>
              <a:t>Book a hotel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7C0D-FA59-4255-BB05-B53A005E7B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the get every important information. Because</a:t>
            </a:r>
            <a:r>
              <a:rPr lang="en-US" baseline="0" dirty="0" smtClean="0"/>
              <a:t> there is nothing worse than finishing a project and the customer saying </a:t>
            </a:r>
            <a:r>
              <a:rPr lang="en-US" baseline="0" dirty="0" err="1" smtClean="0"/>
              <a:t>thwy</a:t>
            </a:r>
            <a:r>
              <a:rPr lang="en-US" baseline="0" dirty="0" smtClean="0"/>
              <a:t> forgot some </a:t>
            </a:r>
            <a:r>
              <a:rPr lang="en-US" baseline="0" dirty="0" err="1" smtClean="0"/>
              <a:t>impotant</a:t>
            </a:r>
            <a:r>
              <a:rPr lang="en-US" baseline="0" dirty="0" smtClean="0"/>
              <a:t> detail.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7C0D-FA59-4255-BB05-B53A005E7B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3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6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81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6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3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0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70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2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5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04D5-5C66-4C70-B544-88ABA900E7C4}" type="datetimeFigureOut">
              <a:rPr lang="de-DE" smtClean="0"/>
              <a:t>31.10.2019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057A-020E-4740-B19B-C363EC86C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en-US" dirty="0"/>
              <a:t>wants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Gathering</a:t>
            </a:r>
            <a:r>
              <a:rPr lang="de-DE" dirty="0"/>
              <a:t> </a:t>
            </a:r>
            <a:r>
              <a:rPr lang="en-US" dirty="0"/>
              <a:t>requirements</a:t>
            </a:r>
          </a:p>
          <a:p>
            <a:endParaRPr lang="en-US" dirty="0"/>
          </a:p>
          <a:p>
            <a:r>
              <a:rPr lang="en-US" dirty="0"/>
              <a:t>A presentation from</a:t>
            </a:r>
          </a:p>
          <a:p>
            <a:r>
              <a:rPr lang="en-US" dirty="0"/>
              <a:t>Chris, Max and </a:t>
            </a:r>
            <a:r>
              <a:rPr lang="en-US" dirty="0" err="1"/>
              <a:t>Benni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chapter about?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Talking to the customer</a:t>
            </a:r>
          </a:p>
          <a:p>
            <a:r>
              <a:rPr lang="en-US" dirty="0" smtClean="0"/>
              <a:t>Find there requirements</a:t>
            </a:r>
          </a:p>
          <a:p>
            <a:r>
              <a:rPr lang="en-US" dirty="0" smtClean="0"/>
              <a:t>Get inside your customer´s head</a:t>
            </a:r>
          </a:p>
          <a:p>
            <a:pPr lvl="1"/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Estimation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setting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Orion´s Orbits is modernizing</a:t>
            </a:r>
            <a:endParaRPr lang="en-US" dirty="0" smtClean="0"/>
          </a:p>
          <a:p>
            <a:r>
              <a:rPr lang="en-US" dirty="0" smtClean="0"/>
              <a:t>Provides quality space shuttle services</a:t>
            </a:r>
          </a:p>
          <a:p>
            <a:pPr lvl="1"/>
            <a:r>
              <a:rPr lang="en-US" dirty="0" smtClean="0"/>
              <a:t>Their reservation system is a little behind the times</a:t>
            </a:r>
          </a:p>
          <a:p>
            <a:r>
              <a:rPr lang="en-US" dirty="0" smtClean="0"/>
              <a:t>Ready to take the leap into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pPr lvl="1"/>
            <a:r>
              <a:rPr lang="en-US" dirty="0" smtClean="0"/>
              <a:t>Four weeks time</a:t>
            </a:r>
          </a:p>
          <a:p>
            <a:pPr lvl="1"/>
            <a:r>
              <a:rPr lang="en-US" dirty="0" smtClean="0"/>
              <a:t>Serious cash</a:t>
            </a:r>
          </a:p>
          <a:p>
            <a:r>
              <a:rPr lang="en-US" dirty="0" smtClean="0"/>
              <a:t>Does not have an team of programmers on stuff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They´ve hired us to handle developing their system</a:t>
            </a:r>
          </a:p>
          <a:p>
            <a:pPr marL="0" indent="0">
              <a:buNone/>
            </a:pPr>
            <a:r>
              <a:rPr lang="en-US" dirty="0"/>
              <a:t>Our mission</a:t>
            </a:r>
            <a:r>
              <a:rPr lang="en-US" dirty="0" smtClean="0">
                <a:sym typeface="Wingdings" panose="05000000000000000000" pitchFamily="2" charset="2"/>
              </a:rPr>
              <a:t>: Get it right and deliver on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8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some initial requirements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 smtClean="0"/>
              <a:t>Requirement = single thing the software has to do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2573337"/>
            <a:ext cx="4404049" cy="13083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Title: _______________________________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Description: _________________________   ________________________________________________________________________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949751" y="2573338"/>
            <a:ext cx="4404049" cy="13083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Title: _</a:t>
            </a:r>
            <a:r>
              <a:rPr lang="en-US" u="sng" dirty="0" smtClean="0">
                <a:solidFill>
                  <a:schemeClr val="tx1"/>
                </a:solidFill>
              </a:rPr>
              <a:t>Show current deals_______</a:t>
            </a:r>
            <a:r>
              <a:rPr lang="en-US" dirty="0" smtClean="0">
                <a:solidFill>
                  <a:schemeClr val="tx1"/>
                </a:solidFill>
              </a:rPr>
              <a:t>________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Description: </a:t>
            </a:r>
            <a:r>
              <a:rPr lang="en-US" u="sng" dirty="0" smtClean="0">
                <a:solidFill>
                  <a:schemeClr val="tx1"/>
                </a:solidFill>
              </a:rPr>
              <a:t>_The web site will show current deals to Orion´s Orbits users._____</a:t>
            </a:r>
            <a:r>
              <a:rPr lang="en-US" dirty="0" smtClean="0">
                <a:solidFill>
                  <a:schemeClr val="tx1"/>
                </a:solidFill>
              </a:rPr>
              <a:t>________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____________________________________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4016633"/>
            <a:ext cx="10515600" cy="103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specific format</a:t>
            </a:r>
          </a:p>
          <a:p>
            <a:r>
              <a:rPr lang="en-US" dirty="0" smtClean="0"/>
              <a:t>Not to specific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7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to get more information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in understanding what your software should do</a:t>
            </a:r>
            <a:endParaRPr lang="en-US" dirty="0"/>
          </a:p>
          <a:p>
            <a:pPr lvl="1"/>
            <a:r>
              <a:rPr lang="en-US" dirty="0" smtClean="0"/>
              <a:t>Especially early in your project</a:t>
            </a:r>
          </a:p>
          <a:p>
            <a:r>
              <a:rPr lang="en-US" dirty="0" smtClean="0"/>
              <a:t>Questions or make assumptions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Talk with the customer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First meeting question examples: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Different types of shuttles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Receipts or monthly reports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Reservations: canceled or changed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Administrator interface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Communicate to other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who known the requirements are often shy</a:t>
            </a:r>
          </a:p>
          <a:p>
            <a:r>
              <a:rPr lang="en-US" dirty="0" smtClean="0"/>
              <a:t>If one approach does not work out try another</a:t>
            </a:r>
          </a:p>
          <a:p>
            <a:pPr lvl="1"/>
            <a:r>
              <a:rPr lang="en-US" dirty="0" smtClean="0"/>
              <a:t>Talk to them alone</a:t>
            </a:r>
          </a:p>
          <a:p>
            <a:pPr lvl="1"/>
            <a:r>
              <a:rPr lang="en-US" dirty="0" smtClean="0"/>
              <a:t>Meet in smaller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what people REALLY do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(ethical and legal) is ok when you are trying to get into your customer´s head</a:t>
            </a:r>
          </a:p>
          <a:p>
            <a:pPr marL="0" indent="0">
              <a:buNone/>
            </a:pPr>
            <a:r>
              <a:rPr lang="en-US" dirty="0" smtClean="0"/>
              <a:t>Two particularly useful techniques:</a:t>
            </a:r>
          </a:p>
          <a:p>
            <a:r>
              <a:rPr lang="en-US" dirty="0" smtClean="0"/>
              <a:t>Role playing</a:t>
            </a:r>
          </a:p>
          <a:p>
            <a:pPr lvl="1"/>
            <a:r>
              <a:rPr lang="en-US" dirty="0" smtClean="0"/>
              <a:t>Pretend to be the software</a:t>
            </a:r>
          </a:p>
          <a:p>
            <a:pPr lvl="1"/>
            <a:r>
              <a:rPr lang="en-US" dirty="0" smtClean="0"/>
              <a:t>Write down each thing the software needs to do </a:t>
            </a:r>
            <a:r>
              <a:rPr lang="en-US" dirty="0" smtClean="0">
                <a:sym typeface="Wingdings" panose="05000000000000000000" pitchFamily="2" charset="2"/>
              </a:rPr>
              <a:t> requirement card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To understand how people work </a:t>
            </a:r>
            <a:r>
              <a:rPr lang="en-US" dirty="0" smtClean="0">
                <a:sym typeface="Wingdings" panose="05000000000000000000" pitchFamily="2" charset="2"/>
              </a:rPr>
              <a:t> watch them and find out how the software fits 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Brings </a:t>
            </a:r>
            <a:r>
              <a:rPr lang="en-US" smtClean="0">
                <a:sym typeface="Wingdings" panose="05000000000000000000" pitchFamily="2" charset="2"/>
              </a:rPr>
              <a:t>out constants </a:t>
            </a:r>
            <a:r>
              <a:rPr lang="en-US" dirty="0" smtClean="0">
                <a:sym typeface="Wingdings" panose="05000000000000000000" pitchFamily="2" charset="2"/>
              </a:rPr>
              <a:t>and new details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66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Knowing what the customer wants</vt:lpstr>
      <vt:lpstr>Content</vt:lpstr>
      <vt:lpstr>What is this chapter about?</vt:lpstr>
      <vt:lpstr>Company setting</vt:lpstr>
      <vt:lpstr>Build some initial requirements</vt:lpstr>
      <vt:lpstr>Talk to get more information</vt:lpstr>
      <vt:lpstr>Problems</vt:lpstr>
      <vt:lpstr>Find out what people REALLY do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what the customer wants</dc:title>
  <dc:creator>gerlach_ben</dc:creator>
  <cp:lastModifiedBy>gerlach_ben</cp:lastModifiedBy>
  <cp:revision>9</cp:revision>
  <dcterms:created xsi:type="dcterms:W3CDTF">2019-10-31T08:55:36Z</dcterms:created>
  <dcterms:modified xsi:type="dcterms:W3CDTF">2019-10-31T10:17:10Z</dcterms:modified>
</cp:coreProperties>
</file>