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8CF1D-9BF8-4FD9-903B-535110A76E8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87633-7CDD-448B-9371-E62FD7D4B8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74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Analyze: Large spread </a:t>
            </a:r>
            <a:r>
              <a:rPr lang="en-US" dirty="0" smtClean="0">
                <a:sym typeface="Wingdings" panose="05000000000000000000" pitchFamily="2" charset="2"/>
              </a:rPr>
              <a:t> less confidence  go back to user story</a:t>
            </a:r>
            <a:r>
              <a:rPr lang="en-US" baseline="0" dirty="0" smtClean="0">
                <a:sym typeface="Wingdings" panose="05000000000000000000" pitchFamily="2" charset="2"/>
              </a:rPr>
              <a:t> &amp; may ask customer for more clarification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Dev: played the user story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87633-7CDD-448B-9371-E62FD7D4B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7AE-55A9-44DD-963D-97CC8B51ED76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27B-0F77-4B49-A138-1C5D6199CE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28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7AE-55A9-44DD-963D-97CC8B51ED76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27B-0F77-4B49-A138-1C5D6199CE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25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7AE-55A9-44DD-963D-97CC8B51ED76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27B-0F77-4B49-A138-1C5D6199CE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83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7AE-55A9-44DD-963D-97CC8B51ED76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27B-0F77-4B49-A138-1C5D6199CE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2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7AE-55A9-44DD-963D-97CC8B51ED76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27B-0F77-4B49-A138-1C5D6199CE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50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7AE-55A9-44DD-963D-97CC8B51ED76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27B-0F77-4B49-A138-1C5D6199CE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5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7AE-55A9-44DD-963D-97CC8B51ED76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27B-0F77-4B49-A138-1C5D6199CE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3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7AE-55A9-44DD-963D-97CC8B51ED76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27B-0F77-4B49-A138-1C5D6199CE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78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7AE-55A9-44DD-963D-97CC8B51ED76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27B-0F77-4B49-A138-1C5D6199CE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15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7AE-55A9-44DD-963D-97CC8B51ED76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27B-0F77-4B49-A138-1C5D6199CE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36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87AE-55A9-44DD-963D-97CC8B51ED76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27B-0F77-4B49-A138-1C5D6199CE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B87AE-55A9-44DD-963D-97CC8B51ED76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27B-0F77-4B49-A138-1C5D6199CE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35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Describe one thing</a:t>
            </a:r>
          </a:p>
          <a:p>
            <a:r>
              <a:rPr lang="en-US" sz="1600" dirty="0" smtClean="0"/>
              <a:t>Written by customer</a:t>
            </a:r>
          </a:p>
          <a:p>
            <a:r>
              <a:rPr lang="en-US" sz="1600" dirty="0" smtClean="0"/>
              <a:t>Short</a:t>
            </a:r>
          </a:p>
          <a:p>
            <a:endParaRPr lang="en-US" sz="16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Should Not Be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long essay</a:t>
            </a:r>
          </a:p>
          <a:p>
            <a:r>
              <a:rPr lang="en-US" sz="1600" dirty="0" smtClean="0"/>
              <a:t>Involving technical terms, customer doesn’t understand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339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Requirements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600" dirty="0" smtClean="0"/>
              <a:t>Capturing basic ideas</a:t>
            </a:r>
          </a:p>
          <a:p>
            <a:pPr marL="514350" indent="-514350">
              <a:buAutoNum type="arabicPeriod"/>
            </a:pPr>
            <a:r>
              <a:rPr lang="en-US" sz="1600" dirty="0" err="1" smtClean="0"/>
              <a:t>Bluesky</a:t>
            </a:r>
            <a:r>
              <a:rPr lang="en-US" sz="1600" dirty="0" smtClean="0"/>
              <a:t> brainstorming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Constructing User </a:t>
            </a:r>
            <a:r>
              <a:rPr lang="en-US" sz="1600" dirty="0" err="1" smtClean="0"/>
              <a:t>storys</a:t>
            </a:r>
            <a:endParaRPr lang="en-US" sz="1600" dirty="0" smtClean="0"/>
          </a:p>
          <a:p>
            <a:pPr marL="514350" indent="-514350">
              <a:buAutoNum type="arabicPeriod"/>
            </a:pPr>
            <a:r>
              <a:rPr lang="en-US" sz="1600" dirty="0" smtClean="0"/>
              <a:t>Finding holes &amp; adding clarity on detail using customer feedback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Clear, customer focused user stories</a:t>
            </a:r>
            <a:endParaRPr lang="en-US" sz="1600" dirty="0" smtClean="0"/>
          </a:p>
        </p:txBody>
      </p:sp>
      <p:cxnSp>
        <p:nvCxnSpPr>
          <p:cNvPr id="7" name="Gewinkelter Verbinder 6"/>
          <p:cNvCxnSpPr/>
          <p:nvPr/>
        </p:nvCxnSpPr>
        <p:spPr>
          <a:xfrm rot="10800000">
            <a:off x="3377682" y="2313992"/>
            <a:ext cx="3442996" cy="699796"/>
          </a:xfrm>
          <a:prstGeom prst="bentConnector3">
            <a:avLst>
              <a:gd name="adj1" fmla="val -7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r Verbinder 14"/>
          <p:cNvCxnSpPr/>
          <p:nvPr/>
        </p:nvCxnSpPr>
        <p:spPr>
          <a:xfrm rot="10800000">
            <a:off x="3377683" y="1996752"/>
            <a:ext cx="3713583" cy="317241"/>
          </a:xfrm>
          <a:prstGeom prst="bentConnector3">
            <a:avLst>
              <a:gd name="adj1" fmla="val 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Customer: how long will it take?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User stories: define the WHAT of your project</a:t>
            </a:r>
          </a:p>
          <a:p>
            <a:r>
              <a:rPr lang="en-US" sz="1600" dirty="0" smtClean="0"/>
              <a:t>Estimates: define the WHEN of your project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92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446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6893" y="1240394"/>
            <a:ext cx="4935093" cy="5458985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112093" y="1251571"/>
            <a:ext cx="5181600" cy="544780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Adding estimates to each user story</a:t>
            </a:r>
          </a:p>
          <a:p>
            <a:r>
              <a:rPr lang="en-US" sz="1600" dirty="0" smtClean="0"/>
              <a:t>Project estimate: sum of the estimates for user stories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42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en-US" dirty="0" smtClean="0"/>
              <a:t>Planning Poker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4388" y="1359093"/>
            <a:ext cx="6534828" cy="4817869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82747" y="1359092"/>
            <a:ext cx="5181600" cy="4817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deck of 13 cards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place user story centered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everyone involved person plays 1 card</a:t>
            </a:r>
          </a:p>
          <a:p>
            <a:pPr marL="0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Ask dev on opinion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Analyze the spread</a:t>
            </a:r>
          </a:p>
          <a:p>
            <a:pPr marL="0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7477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Poker – Analyze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Large spread: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Less confidence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Clarify with customer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possible misunderstanding of user story</a:t>
            </a:r>
          </a:p>
          <a:p>
            <a:pPr marL="0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Every surviving assumptions is a RISK</a:t>
            </a:r>
          </a:p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try to eliminate as most as </a:t>
            </a:r>
            <a:r>
              <a:rPr lang="en-US" sz="1600" dirty="0" err="1" smtClean="0">
                <a:sym typeface="Wingdings" panose="05000000000000000000" pitchFamily="2" charset="2"/>
              </a:rPr>
              <a:t>possbile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088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customer effective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Value customers time</a:t>
            </a:r>
          </a:p>
          <a:p>
            <a:r>
              <a:rPr lang="en-US" sz="1600" dirty="0" smtClean="0"/>
              <a:t>Focus on assumptions</a:t>
            </a:r>
          </a:p>
          <a:p>
            <a:r>
              <a:rPr lang="en-US" sz="1600" dirty="0" smtClean="0"/>
              <a:t>Head back to planning poker with answers</a:t>
            </a:r>
          </a:p>
        </p:txBody>
      </p:sp>
    </p:spTree>
    <p:extLst>
      <p:ext uri="{BB962C8B-B14F-4D97-AF65-F5344CB8AC3E}">
        <p14:creationId xmlns:p14="http://schemas.microsoft.com/office/powerpoint/2010/main" val="114407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46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User story</vt:lpstr>
      <vt:lpstr>Developing Requirements</vt:lpstr>
      <vt:lpstr>Customer: how long will it take?</vt:lpstr>
      <vt:lpstr>Assumptions</vt:lpstr>
      <vt:lpstr>Planning Poker</vt:lpstr>
      <vt:lpstr>Planning Poker – Analyze</vt:lpstr>
      <vt:lpstr>Use customer effective 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Requirements</dc:title>
  <dc:creator>banfelder_max</dc:creator>
  <cp:lastModifiedBy>banfelder_max</cp:lastModifiedBy>
  <cp:revision>14</cp:revision>
  <dcterms:created xsi:type="dcterms:W3CDTF">2019-10-31T08:55:34Z</dcterms:created>
  <dcterms:modified xsi:type="dcterms:W3CDTF">2019-10-31T10:16:51Z</dcterms:modified>
</cp:coreProperties>
</file>