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4"/>
  </p:notesMasterIdLst>
  <p:sldIdLst>
    <p:sldId id="256" r:id="rId2"/>
    <p:sldId id="258" r:id="rId3"/>
    <p:sldId id="259" r:id="rId4"/>
    <p:sldId id="286" r:id="rId5"/>
    <p:sldId id="287" r:id="rId6"/>
    <p:sldId id="291" r:id="rId7"/>
    <p:sldId id="289" r:id="rId8"/>
    <p:sldId id="273" r:id="rId9"/>
    <p:sldId id="290" r:id="rId10"/>
    <p:sldId id="260" r:id="rId11"/>
    <p:sldId id="285" r:id="rId12"/>
    <p:sldId id="280" r:id="rId13"/>
  </p:sldIdLst>
  <p:sldSz cx="9144000" cy="5143500" type="screen16x9"/>
  <p:notesSz cx="6858000" cy="9144000"/>
  <p:embeddedFontLst>
    <p:embeddedFont>
      <p:font typeface="Poppins Medium" panose="020B0604020202020204" pitchFamily="34" charset="0"/>
      <p:regular r:id="rId15"/>
      <p:italic r:id="rId16"/>
    </p:embeddedFont>
    <p:embeddedFont>
      <p:font typeface="Questrial" pitchFamily="2" charset="77"/>
      <p:regular r:id="rId17"/>
    </p:embeddedFont>
    <p:embeddedFont>
      <p:font typeface="Squada One" panose="02000000000000000000" pitchFamily="2" charset="0"/>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5642"/>
    <a:srgbClr val="175778"/>
    <a:srgbClr val="FFFFFF"/>
    <a:srgbClr val="0D29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746EB6F-9519-4D52-99C7-0208DE17F85D}">
  <a:tblStyle styleId="{C746EB6F-9519-4D52-99C7-0208DE17F85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68"/>
    <p:restoredTop sz="94528"/>
  </p:normalViewPr>
  <p:slideViewPr>
    <p:cSldViewPr snapToGrid="0">
      <p:cViewPr varScale="1">
        <p:scale>
          <a:sx n="168" d="100"/>
          <a:sy n="168" d="100"/>
        </p:scale>
        <p:origin x="224"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Cody will </a:t>
            </a:r>
            <a:r>
              <a:rPr lang="en-US" dirty="0"/>
              <a:t>do the </a:t>
            </a:r>
            <a:r>
              <a:rPr lang="en-US"/>
              <a:t>intro slide and table of contents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60177929be_4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60177929be_4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Casey – discuss how we utilized the feature importance functions of each model to determine which features were driving the most influence to the models, this allowed us to narrow down our efforts on feature engineering and continue our focus on model improvement. Using these features, we began working on an interactive aspect to this project that would allow for the user to choose the values of these features to get a prediction based on their custom inputs. We ran out of time in trying to implement this, but we would have explored this further along with other models as well to get the best results possible given the dataset we had at our disposal. </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9"/>
        <p:cNvGrpSpPr/>
        <p:nvPr/>
      </p:nvGrpSpPr>
      <p:grpSpPr>
        <a:xfrm>
          <a:off x="0" y="0"/>
          <a:ext cx="0" cy="0"/>
          <a:chOff x="0" y="0"/>
          <a:chExt cx="0" cy="0"/>
        </a:xfrm>
      </p:grpSpPr>
      <p:sp>
        <p:nvSpPr>
          <p:cNvPr id="1560" name="Google Shape;1560;g6025b75743_0_2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1" name="Google Shape;1561;g6025b75743_0_2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Cody – ultimately, we feel as a group that the biggest goal we scored was learning more about machine learning and the different impacts that datasets, features and modeling types can have on predicting and analyzing data. As many of us are navigating full time jobs and lots of travel among our group, I want to thank all members of the team for stepping up when others weren’t available to aid in yet another successful project experience. </a:t>
            </a:r>
            <a:endParaRPr dirty="0"/>
          </a:p>
        </p:txBody>
      </p:sp>
    </p:spTree>
    <p:extLst>
      <p:ext uri="{BB962C8B-B14F-4D97-AF65-F5344CB8AC3E}">
        <p14:creationId xmlns:p14="http://schemas.microsoft.com/office/powerpoint/2010/main" val="2324032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9"/>
        <p:cNvGrpSpPr/>
        <p:nvPr/>
      </p:nvGrpSpPr>
      <p:grpSpPr>
        <a:xfrm>
          <a:off x="0" y="0"/>
          <a:ext cx="0" cy="0"/>
          <a:chOff x="0" y="0"/>
          <a:chExt cx="0" cy="0"/>
        </a:xfrm>
      </p:grpSpPr>
      <p:sp>
        <p:nvSpPr>
          <p:cNvPr id="1560" name="Google Shape;1560;g6025b75743_0_2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1" name="Google Shape;1561;g6025b75743_0_2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60177929be_4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60177929be_4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60177929be_4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60177929be_4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Dylan to cover this slide, basically read off the slide and add any personal context to it about your love of soccer and interest in game predictions.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6025b75743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6025b75743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Talking points – Dylan – discuss what the website contains and the overall idea of using beautiful soup to web scrape that webpage for certain tables and data extraction that was then saved as a csv for importing into the model</a:t>
            </a:r>
            <a:endParaRPr dirty="0"/>
          </a:p>
        </p:txBody>
      </p:sp>
    </p:spTree>
    <p:extLst>
      <p:ext uri="{BB962C8B-B14F-4D97-AF65-F5344CB8AC3E}">
        <p14:creationId xmlns:p14="http://schemas.microsoft.com/office/powerpoint/2010/main" val="3833910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6025b75743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6025b75743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Casey – talking points –data and feature engineering by using median values to fill in NA values</a:t>
            </a:r>
            <a:endParaRPr dirty="0"/>
          </a:p>
        </p:txBody>
      </p:sp>
    </p:spTree>
    <p:extLst>
      <p:ext uri="{BB962C8B-B14F-4D97-AF65-F5344CB8AC3E}">
        <p14:creationId xmlns:p14="http://schemas.microsoft.com/office/powerpoint/2010/main" val="3788019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6152b1301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6152b1301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Casey – continued talking points – describe the use of categorical encoding to get string values to integers for better model performance, also utilized data cleaning by re-arranging the columns for readability and value extraction to eliminate clutter and unused data features</a:t>
            </a:r>
            <a:endParaRPr dirty="0"/>
          </a:p>
        </p:txBody>
      </p:sp>
    </p:spTree>
    <p:extLst>
      <p:ext uri="{BB962C8B-B14F-4D97-AF65-F5344CB8AC3E}">
        <p14:creationId xmlns:p14="http://schemas.microsoft.com/office/powerpoint/2010/main" val="2859092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6152b1301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6152b1301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Cody to talk through this one</a:t>
            </a:r>
            <a:endParaRPr dirty="0"/>
          </a:p>
        </p:txBody>
      </p:sp>
    </p:spTree>
    <p:extLst>
      <p:ext uri="{BB962C8B-B14F-4D97-AF65-F5344CB8AC3E}">
        <p14:creationId xmlns:p14="http://schemas.microsoft.com/office/powerpoint/2010/main" val="390817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g6025b75743_0_1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6025b75743_0_1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Dylan – general conversation about the use of random forest and how we used a variety of different hyperparameters as well as modifying which features we used to get to a better accuracy. Seeing that this model seemed to be overfit, we transitioned to a gradient boosted model that yielded better results, next slide</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60177929be_4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60177929be_4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Dylan – our conclusion was that the gradient boosting model yielded better results right out of the box so we focused on iterating through changing the hyper parameters and the features used to train the model that yielded in the above accuracies that were the highest with the least amount of overfitting, thus we stuck with this model for our conclusion. While these accuracies are good in a model, they still show that trying to predict the outcome of a soccer match are very hard and have a large variety of factors to consider before truly trusting the outputs of the model. Things that can vary the outcomes greatly are things like player injuries, suspensions, weather, referee selection and many other factors. </a:t>
            </a:r>
            <a:endParaRPr dirty="0"/>
          </a:p>
        </p:txBody>
      </p:sp>
    </p:spTree>
    <p:extLst>
      <p:ext uri="{BB962C8B-B14F-4D97-AF65-F5344CB8AC3E}">
        <p14:creationId xmlns:p14="http://schemas.microsoft.com/office/powerpoint/2010/main" val="2419387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05498" y="1981950"/>
            <a:ext cx="51330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005375"/>
              </a:buClr>
              <a:buSzPts val="3000"/>
              <a:buNone/>
              <a:defRPr sz="3000">
                <a:solidFill>
                  <a:srgbClr val="005375"/>
                </a:solidFill>
              </a:defRPr>
            </a:lvl1pPr>
            <a:lvl2pPr lvl="1" algn="ctr">
              <a:spcBef>
                <a:spcPts val="0"/>
              </a:spcBef>
              <a:spcAft>
                <a:spcPts val="0"/>
              </a:spcAft>
              <a:buClr>
                <a:srgbClr val="005375"/>
              </a:buClr>
              <a:buSzPts val="3000"/>
              <a:buNone/>
              <a:defRPr>
                <a:solidFill>
                  <a:srgbClr val="005375"/>
                </a:solidFill>
              </a:defRPr>
            </a:lvl2pPr>
            <a:lvl3pPr lvl="2" algn="ctr">
              <a:spcBef>
                <a:spcPts val="0"/>
              </a:spcBef>
              <a:spcAft>
                <a:spcPts val="0"/>
              </a:spcAft>
              <a:buClr>
                <a:srgbClr val="005375"/>
              </a:buClr>
              <a:buSzPts val="3000"/>
              <a:buNone/>
              <a:defRPr>
                <a:solidFill>
                  <a:srgbClr val="005375"/>
                </a:solidFill>
              </a:defRPr>
            </a:lvl3pPr>
            <a:lvl4pPr lvl="3" algn="ctr">
              <a:spcBef>
                <a:spcPts val="0"/>
              </a:spcBef>
              <a:spcAft>
                <a:spcPts val="0"/>
              </a:spcAft>
              <a:buClr>
                <a:srgbClr val="005375"/>
              </a:buClr>
              <a:buSzPts val="3000"/>
              <a:buNone/>
              <a:defRPr>
                <a:solidFill>
                  <a:srgbClr val="005375"/>
                </a:solidFill>
              </a:defRPr>
            </a:lvl4pPr>
            <a:lvl5pPr lvl="4" algn="ctr">
              <a:spcBef>
                <a:spcPts val="0"/>
              </a:spcBef>
              <a:spcAft>
                <a:spcPts val="0"/>
              </a:spcAft>
              <a:buClr>
                <a:srgbClr val="005375"/>
              </a:buClr>
              <a:buSzPts val="3000"/>
              <a:buNone/>
              <a:defRPr>
                <a:solidFill>
                  <a:srgbClr val="005375"/>
                </a:solidFill>
              </a:defRPr>
            </a:lvl5pPr>
            <a:lvl6pPr lvl="5" algn="ctr">
              <a:spcBef>
                <a:spcPts val="0"/>
              </a:spcBef>
              <a:spcAft>
                <a:spcPts val="0"/>
              </a:spcAft>
              <a:buClr>
                <a:srgbClr val="005375"/>
              </a:buClr>
              <a:buSzPts val="3000"/>
              <a:buNone/>
              <a:defRPr>
                <a:solidFill>
                  <a:srgbClr val="005375"/>
                </a:solidFill>
              </a:defRPr>
            </a:lvl6pPr>
            <a:lvl7pPr lvl="6" algn="ctr">
              <a:spcBef>
                <a:spcPts val="0"/>
              </a:spcBef>
              <a:spcAft>
                <a:spcPts val="0"/>
              </a:spcAft>
              <a:buClr>
                <a:srgbClr val="005375"/>
              </a:buClr>
              <a:buSzPts val="3000"/>
              <a:buNone/>
              <a:defRPr>
                <a:solidFill>
                  <a:srgbClr val="005375"/>
                </a:solidFill>
              </a:defRPr>
            </a:lvl7pPr>
            <a:lvl8pPr lvl="7" algn="ctr">
              <a:spcBef>
                <a:spcPts val="0"/>
              </a:spcBef>
              <a:spcAft>
                <a:spcPts val="0"/>
              </a:spcAft>
              <a:buClr>
                <a:srgbClr val="005375"/>
              </a:buClr>
              <a:buSzPts val="3000"/>
              <a:buNone/>
              <a:defRPr>
                <a:solidFill>
                  <a:srgbClr val="005375"/>
                </a:solidFill>
              </a:defRPr>
            </a:lvl8pPr>
            <a:lvl9pPr lvl="8" algn="ctr">
              <a:spcBef>
                <a:spcPts val="0"/>
              </a:spcBef>
              <a:spcAft>
                <a:spcPts val="0"/>
              </a:spcAft>
              <a:buClr>
                <a:srgbClr val="005375"/>
              </a:buClr>
              <a:buSzPts val="3000"/>
              <a:buNone/>
              <a:defRPr>
                <a:solidFill>
                  <a:srgbClr val="005375"/>
                </a:solidFill>
              </a:defRPr>
            </a:lvl9pPr>
          </a:lstStyle>
          <a:p>
            <a:endParaRPr/>
          </a:p>
        </p:txBody>
      </p:sp>
      <p:sp>
        <p:nvSpPr>
          <p:cNvPr id="10" name="Google Shape;10;p2"/>
          <p:cNvSpPr txBox="1">
            <a:spLocks noGrp="1"/>
          </p:cNvSpPr>
          <p:nvPr>
            <p:ph type="subTitle" idx="1"/>
          </p:nvPr>
        </p:nvSpPr>
        <p:spPr>
          <a:xfrm>
            <a:off x="2005498" y="3882150"/>
            <a:ext cx="51330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005375"/>
              </a:buClr>
              <a:buSzPts val="1200"/>
              <a:buNone/>
              <a:defRPr>
                <a:solidFill>
                  <a:srgbClr val="005375"/>
                </a:solidFill>
              </a:defRPr>
            </a:lvl1pPr>
            <a:lvl2pPr lvl="1" algn="ctr">
              <a:lnSpc>
                <a:spcPct val="100000"/>
              </a:lnSpc>
              <a:spcBef>
                <a:spcPts val="0"/>
              </a:spcBef>
              <a:spcAft>
                <a:spcPts val="0"/>
              </a:spcAft>
              <a:buClr>
                <a:srgbClr val="005375"/>
              </a:buClr>
              <a:buSzPts val="2800"/>
              <a:buNone/>
              <a:defRPr sz="2800">
                <a:solidFill>
                  <a:srgbClr val="005375"/>
                </a:solidFill>
              </a:defRPr>
            </a:lvl2pPr>
            <a:lvl3pPr lvl="2" algn="ctr">
              <a:lnSpc>
                <a:spcPct val="100000"/>
              </a:lnSpc>
              <a:spcBef>
                <a:spcPts val="0"/>
              </a:spcBef>
              <a:spcAft>
                <a:spcPts val="0"/>
              </a:spcAft>
              <a:buClr>
                <a:srgbClr val="005375"/>
              </a:buClr>
              <a:buSzPts val="2800"/>
              <a:buNone/>
              <a:defRPr sz="2800">
                <a:solidFill>
                  <a:srgbClr val="005375"/>
                </a:solidFill>
              </a:defRPr>
            </a:lvl3pPr>
            <a:lvl4pPr lvl="3" algn="ctr">
              <a:lnSpc>
                <a:spcPct val="100000"/>
              </a:lnSpc>
              <a:spcBef>
                <a:spcPts val="0"/>
              </a:spcBef>
              <a:spcAft>
                <a:spcPts val="0"/>
              </a:spcAft>
              <a:buClr>
                <a:srgbClr val="005375"/>
              </a:buClr>
              <a:buSzPts val="2800"/>
              <a:buNone/>
              <a:defRPr sz="2800">
                <a:solidFill>
                  <a:srgbClr val="005375"/>
                </a:solidFill>
              </a:defRPr>
            </a:lvl4pPr>
            <a:lvl5pPr lvl="4" algn="ctr">
              <a:lnSpc>
                <a:spcPct val="100000"/>
              </a:lnSpc>
              <a:spcBef>
                <a:spcPts val="0"/>
              </a:spcBef>
              <a:spcAft>
                <a:spcPts val="0"/>
              </a:spcAft>
              <a:buClr>
                <a:srgbClr val="005375"/>
              </a:buClr>
              <a:buSzPts val="2800"/>
              <a:buNone/>
              <a:defRPr sz="2800">
                <a:solidFill>
                  <a:srgbClr val="005375"/>
                </a:solidFill>
              </a:defRPr>
            </a:lvl5pPr>
            <a:lvl6pPr lvl="5" algn="ctr">
              <a:lnSpc>
                <a:spcPct val="100000"/>
              </a:lnSpc>
              <a:spcBef>
                <a:spcPts val="0"/>
              </a:spcBef>
              <a:spcAft>
                <a:spcPts val="0"/>
              </a:spcAft>
              <a:buClr>
                <a:srgbClr val="005375"/>
              </a:buClr>
              <a:buSzPts val="2800"/>
              <a:buNone/>
              <a:defRPr sz="2800">
                <a:solidFill>
                  <a:srgbClr val="005375"/>
                </a:solidFill>
              </a:defRPr>
            </a:lvl6pPr>
            <a:lvl7pPr lvl="6" algn="ctr">
              <a:lnSpc>
                <a:spcPct val="100000"/>
              </a:lnSpc>
              <a:spcBef>
                <a:spcPts val="0"/>
              </a:spcBef>
              <a:spcAft>
                <a:spcPts val="0"/>
              </a:spcAft>
              <a:buClr>
                <a:srgbClr val="005375"/>
              </a:buClr>
              <a:buSzPts val="2800"/>
              <a:buNone/>
              <a:defRPr sz="2800">
                <a:solidFill>
                  <a:srgbClr val="005375"/>
                </a:solidFill>
              </a:defRPr>
            </a:lvl7pPr>
            <a:lvl8pPr lvl="7" algn="ctr">
              <a:lnSpc>
                <a:spcPct val="100000"/>
              </a:lnSpc>
              <a:spcBef>
                <a:spcPts val="0"/>
              </a:spcBef>
              <a:spcAft>
                <a:spcPts val="0"/>
              </a:spcAft>
              <a:buClr>
                <a:srgbClr val="005375"/>
              </a:buClr>
              <a:buSzPts val="2800"/>
              <a:buNone/>
              <a:defRPr sz="2800">
                <a:solidFill>
                  <a:srgbClr val="005375"/>
                </a:solidFill>
              </a:defRPr>
            </a:lvl8pPr>
            <a:lvl9pPr lvl="8" algn="ctr">
              <a:lnSpc>
                <a:spcPct val="100000"/>
              </a:lnSpc>
              <a:spcBef>
                <a:spcPts val="0"/>
              </a:spcBef>
              <a:spcAft>
                <a:spcPts val="0"/>
              </a:spcAft>
              <a:buClr>
                <a:srgbClr val="005375"/>
              </a:buClr>
              <a:buSzPts val="2800"/>
              <a:buNone/>
              <a:defRPr sz="2800">
                <a:solidFill>
                  <a:srgbClr val="00537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BIG_NUMBER_1">
    <p:bg>
      <p:bgPr>
        <a:solidFill>
          <a:srgbClr val="FFFFFF"/>
        </a:solidFill>
        <a:effectLst/>
      </p:bgPr>
    </p:bg>
    <p:spTree>
      <p:nvGrpSpPr>
        <p:cNvPr id="1" name="Shape 14"/>
        <p:cNvGrpSpPr/>
        <p:nvPr/>
      </p:nvGrpSpPr>
      <p:grpSpPr>
        <a:xfrm>
          <a:off x="0" y="0"/>
          <a:ext cx="0" cy="0"/>
          <a:chOff x="0" y="0"/>
          <a:chExt cx="0" cy="0"/>
        </a:xfrm>
      </p:grpSpPr>
      <p:sp>
        <p:nvSpPr>
          <p:cNvPr id="15" name="Google Shape;15;p4"/>
          <p:cNvSpPr txBox="1">
            <a:spLocks noGrp="1"/>
          </p:cNvSpPr>
          <p:nvPr>
            <p:ph type="title" hasCustomPrompt="1"/>
          </p:nvPr>
        </p:nvSpPr>
        <p:spPr>
          <a:xfrm>
            <a:off x="198703" y="1204525"/>
            <a:ext cx="833700" cy="39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800"/>
              <a:buNone/>
              <a:defRPr sz="1800">
                <a:solidFill>
                  <a:schemeClr val="accent1"/>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r>
              <a:t>xx%</a:t>
            </a:r>
          </a:p>
        </p:txBody>
      </p:sp>
      <p:sp>
        <p:nvSpPr>
          <p:cNvPr id="16" name="Google Shape;16;p4"/>
          <p:cNvSpPr txBox="1">
            <a:spLocks noGrp="1"/>
          </p:cNvSpPr>
          <p:nvPr>
            <p:ph type="ctrTitle" idx="2"/>
          </p:nvPr>
        </p:nvSpPr>
        <p:spPr>
          <a:xfrm>
            <a:off x="1096000" y="1204525"/>
            <a:ext cx="3913500" cy="39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a:endParaRPr/>
          </a:p>
        </p:txBody>
      </p:sp>
      <p:sp>
        <p:nvSpPr>
          <p:cNvPr id="17" name="Google Shape;17;p4"/>
          <p:cNvSpPr txBox="1">
            <a:spLocks noGrp="1"/>
          </p:cNvSpPr>
          <p:nvPr>
            <p:ph type="subTitle" idx="1"/>
          </p:nvPr>
        </p:nvSpPr>
        <p:spPr>
          <a:xfrm>
            <a:off x="1096005" y="1505375"/>
            <a:ext cx="2343000" cy="39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5375"/>
              </a:buClr>
              <a:buSzPts val="1100"/>
              <a:buNone/>
              <a:defRPr sz="1100">
                <a:solidFill>
                  <a:srgbClr val="005375"/>
                </a:solidFill>
              </a:defRPr>
            </a:lvl1pPr>
            <a:lvl2pPr lvl="1" rtl="0">
              <a:lnSpc>
                <a:spcPct val="100000"/>
              </a:lnSpc>
              <a:spcBef>
                <a:spcPts val="0"/>
              </a:spcBef>
              <a:spcAft>
                <a:spcPts val="0"/>
              </a:spcAft>
              <a:buClr>
                <a:srgbClr val="005375"/>
              </a:buClr>
              <a:buSzPts val="2800"/>
              <a:buNone/>
              <a:defRPr sz="2800">
                <a:solidFill>
                  <a:srgbClr val="005375"/>
                </a:solidFill>
              </a:defRPr>
            </a:lvl2pPr>
            <a:lvl3pPr lvl="2" rtl="0">
              <a:lnSpc>
                <a:spcPct val="100000"/>
              </a:lnSpc>
              <a:spcBef>
                <a:spcPts val="0"/>
              </a:spcBef>
              <a:spcAft>
                <a:spcPts val="0"/>
              </a:spcAft>
              <a:buClr>
                <a:srgbClr val="005375"/>
              </a:buClr>
              <a:buSzPts val="2800"/>
              <a:buNone/>
              <a:defRPr sz="2800">
                <a:solidFill>
                  <a:srgbClr val="005375"/>
                </a:solidFill>
              </a:defRPr>
            </a:lvl3pPr>
            <a:lvl4pPr lvl="3" rtl="0">
              <a:lnSpc>
                <a:spcPct val="100000"/>
              </a:lnSpc>
              <a:spcBef>
                <a:spcPts val="0"/>
              </a:spcBef>
              <a:spcAft>
                <a:spcPts val="0"/>
              </a:spcAft>
              <a:buClr>
                <a:srgbClr val="005375"/>
              </a:buClr>
              <a:buSzPts val="2800"/>
              <a:buNone/>
              <a:defRPr sz="2800">
                <a:solidFill>
                  <a:srgbClr val="005375"/>
                </a:solidFill>
              </a:defRPr>
            </a:lvl4pPr>
            <a:lvl5pPr lvl="4" rtl="0">
              <a:lnSpc>
                <a:spcPct val="100000"/>
              </a:lnSpc>
              <a:spcBef>
                <a:spcPts val="0"/>
              </a:spcBef>
              <a:spcAft>
                <a:spcPts val="0"/>
              </a:spcAft>
              <a:buClr>
                <a:srgbClr val="005375"/>
              </a:buClr>
              <a:buSzPts val="2800"/>
              <a:buNone/>
              <a:defRPr sz="2800">
                <a:solidFill>
                  <a:srgbClr val="005375"/>
                </a:solidFill>
              </a:defRPr>
            </a:lvl5pPr>
            <a:lvl6pPr lvl="5" rtl="0">
              <a:lnSpc>
                <a:spcPct val="100000"/>
              </a:lnSpc>
              <a:spcBef>
                <a:spcPts val="0"/>
              </a:spcBef>
              <a:spcAft>
                <a:spcPts val="0"/>
              </a:spcAft>
              <a:buClr>
                <a:srgbClr val="005375"/>
              </a:buClr>
              <a:buSzPts val="2800"/>
              <a:buNone/>
              <a:defRPr sz="2800">
                <a:solidFill>
                  <a:srgbClr val="005375"/>
                </a:solidFill>
              </a:defRPr>
            </a:lvl6pPr>
            <a:lvl7pPr lvl="6" rtl="0">
              <a:lnSpc>
                <a:spcPct val="100000"/>
              </a:lnSpc>
              <a:spcBef>
                <a:spcPts val="0"/>
              </a:spcBef>
              <a:spcAft>
                <a:spcPts val="0"/>
              </a:spcAft>
              <a:buClr>
                <a:srgbClr val="005375"/>
              </a:buClr>
              <a:buSzPts val="2800"/>
              <a:buNone/>
              <a:defRPr sz="2800">
                <a:solidFill>
                  <a:srgbClr val="005375"/>
                </a:solidFill>
              </a:defRPr>
            </a:lvl7pPr>
            <a:lvl8pPr lvl="7" rtl="0">
              <a:lnSpc>
                <a:spcPct val="100000"/>
              </a:lnSpc>
              <a:spcBef>
                <a:spcPts val="0"/>
              </a:spcBef>
              <a:spcAft>
                <a:spcPts val="0"/>
              </a:spcAft>
              <a:buClr>
                <a:srgbClr val="005375"/>
              </a:buClr>
              <a:buSzPts val="2800"/>
              <a:buNone/>
              <a:defRPr sz="2800">
                <a:solidFill>
                  <a:srgbClr val="005375"/>
                </a:solidFill>
              </a:defRPr>
            </a:lvl8pPr>
            <a:lvl9pPr lvl="8" rtl="0">
              <a:lnSpc>
                <a:spcPct val="100000"/>
              </a:lnSpc>
              <a:spcBef>
                <a:spcPts val="0"/>
              </a:spcBef>
              <a:spcAft>
                <a:spcPts val="0"/>
              </a:spcAft>
              <a:buClr>
                <a:srgbClr val="005375"/>
              </a:buClr>
              <a:buSzPts val="2800"/>
              <a:buNone/>
              <a:defRPr sz="2800">
                <a:solidFill>
                  <a:srgbClr val="005375"/>
                </a:solidFill>
              </a:defRPr>
            </a:lvl9pPr>
          </a:lstStyle>
          <a:p>
            <a:endParaRPr/>
          </a:p>
        </p:txBody>
      </p:sp>
      <p:sp>
        <p:nvSpPr>
          <p:cNvPr id="18" name="Google Shape;18;p4"/>
          <p:cNvSpPr txBox="1">
            <a:spLocks noGrp="1"/>
          </p:cNvSpPr>
          <p:nvPr>
            <p:ph type="title" idx="3" hasCustomPrompt="1"/>
          </p:nvPr>
        </p:nvSpPr>
        <p:spPr>
          <a:xfrm>
            <a:off x="198703" y="1893231"/>
            <a:ext cx="833700" cy="39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800"/>
              <a:buNone/>
              <a:defRPr sz="1800">
                <a:solidFill>
                  <a:schemeClr val="accent1"/>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r>
              <a:t>xx%</a:t>
            </a:r>
          </a:p>
        </p:txBody>
      </p:sp>
      <p:sp>
        <p:nvSpPr>
          <p:cNvPr id="19" name="Google Shape;19;p4"/>
          <p:cNvSpPr txBox="1">
            <a:spLocks noGrp="1"/>
          </p:cNvSpPr>
          <p:nvPr>
            <p:ph type="ctrTitle" idx="4"/>
          </p:nvPr>
        </p:nvSpPr>
        <p:spPr>
          <a:xfrm>
            <a:off x="1096000" y="1893230"/>
            <a:ext cx="3913500" cy="39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a:endParaRPr/>
          </a:p>
        </p:txBody>
      </p:sp>
      <p:sp>
        <p:nvSpPr>
          <p:cNvPr id="20" name="Google Shape;20;p4"/>
          <p:cNvSpPr txBox="1">
            <a:spLocks noGrp="1"/>
          </p:cNvSpPr>
          <p:nvPr>
            <p:ph type="subTitle" idx="5"/>
          </p:nvPr>
        </p:nvSpPr>
        <p:spPr>
          <a:xfrm>
            <a:off x="1096005" y="2194080"/>
            <a:ext cx="2343000" cy="39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5375"/>
              </a:buClr>
              <a:buSzPts val="1100"/>
              <a:buNone/>
              <a:defRPr sz="1100">
                <a:solidFill>
                  <a:srgbClr val="005375"/>
                </a:solidFill>
              </a:defRPr>
            </a:lvl1pPr>
            <a:lvl2pPr lvl="1" rtl="0">
              <a:lnSpc>
                <a:spcPct val="100000"/>
              </a:lnSpc>
              <a:spcBef>
                <a:spcPts val="0"/>
              </a:spcBef>
              <a:spcAft>
                <a:spcPts val="0"/>
              </a:spcAft>
              <a:buClr>
                <a:srgbClr val="005375"/>
              </a:buClr>
              <a:buSzPts val="2800"/>
              <a:buNone/>
              <a:defRPr sz="2800">
                <a:solidFill>
                  <a:srgbClr val="005375"/>
                </a:solidFill>
              </a:defRPr>
            </a:lvl2pPr>
            <a:lvl3pPr lvl="2" rtl="0">
              <a:lnSpc>
                <a:spcPct val="100000"/>
              </a:lnSpc>
              <a:spcBef>
                <a:spcPts val="0"/>
              </a:spcBef>
              <a:spcAft>
                <a:spcPts val="0"/>
              </a:spcAft>
              <a:buClr>
                <a:srgbClr val="005375"/>
              </a:buClr>
              <a:buSzPts val="2800"/>
              <a:buNone/>
              <a:defRPr sz="2800">
                <a:solidFill>
                  <a:srgbClr val="005375"/>
                </a:solidFill>
              </a:defRPr>
            </a:lvl3pPr>
            <a:lvl4pPr lvl="3" rtl="0">
              <a:lnSpc>
                <a:spcPct val="100000"/>
              </a:lnSpc>
              <a:spcBef>
                <a:spcPts val="0"/>
              </a:spcBef>
              <a:spcAft>
                <a:spcPts val="0"/>
              </a:spcAft>
              <a:buClr>
                <a:srgbClr val="005375"/>
              </a:buClr>
              <a:buSzPts val="2800"/>
              <a:buNone/>
              <a:defRPr sz="2800">
                <a:solidFill>
                  <a:srgbClr val="005375"/>
                </a:solidFill>
              </a:defRPr>
            </a:lvl4pPr>
            <a:lvl5pPr lvl="4" rtl="0">
              <a:lnSpc>
                <a:spcPct val="100000"/>
              </a:lnSpc>
              <a:spcBef>
                <a:spcPts val="0"/>
              </a:spcBef>
              <a:spcAft>
                <a:spcPts val="0"/>
              </a:spcAft>
              <a:buClr>
                <a:srgbClr val="005375"/>
              </a:buClr>
              <a:buSzPts val="2800"/>
              <a:buNone/>
              <a:defRPr sz="2800">
                <a:solidFill>
                  <a:srgbClr val="005375"/>
                </a:solidFill>
              </a:defRPr>
            </a:lvl5pPr>
            <a:lvl6pPr lvl="5" rtl="0">
              <a:lnSpc>
                <a:spcPct val="100000"/>
              </a:lnSpc>
              <a:spcBef>
                <a:spcPts val="0"/>
              </a:spcBef>
              <a:spcAft>
                <a:spcPts val="0"/>
              </a:spcAft>
              <a:buClr>
                <a:srgbClr val="005375"/>
              </a:buClr>
              <a:buSzPts val="2800"/>
              <a:buNone/>
              <a:defRPr sz="2800">
                <a:solidFill>
                  <a:srgbClr val="005375"/>
                </a:solidFill>
              </a:defRPr>
            </a:lvl6pPr>
            <a:lvl7pPr lvl="6" rtl="0">
              <a:lnSpc>
                <a:spcPct val="100000"/>
              </a:lnSpc>
              <a:spcBef>
                <a:spcPts val="0"/>
              </a:spcBef>
              <a:spcAft>
                <a:spcPts val="0"/>
              </a:spcAft>
              <a:buClr>
                <a:srgbClr val="005375"/>
              </a:buClr>
              <a:buSzPts val="2800"/>
              <a:buNone/>
              <a:defRPr sz="2800">
                <a:solidFill>
                  <a:srgbClr val="005375"/>
                </a:solidFill>
              </a:defRPr>
            </a:lvl7pPr>
            <a:lvl8pPr lvl="7" rtl="0">
              <a:lnSpc>
                <a:spcPct val="100000"/>
              </a:lnSpc>
              <a:spcBef>
                <a:spcPts val="0"/>
              </a:spcBef>
              <a:spcAft>
                <a:spcPts val="0"/>
              </a:spcAft>
              <a:buClr>
                <a:srgbClr val="005375"/>
              </a:buClr>
              <a:buSzPts val="2800"/>
              <a:buNone/>
              <a:defRPr sz="2800">
                <a:solidFill>
                  <a:srgbClr val="005375"/>
                </a:solidFill>
              </a:defRPr>
            </a:lvl8pPr>
            <a:lvl9pPr lvl="8" rtl="0">
              <a:lnSpc>
                <a:spcPct val="100000"/>
              </a:lnSpc>
              <a:spcBef>
                <a:spcPts val="0"/>
              </a:spcBef>
              <a:spcAft>
                <a:spcPts val="0"/>
              </a:spcAft>
              <a:buClr>
                <a:srgbClr val="005375"/>
              </a:buClr>
              <a:buSzPts val="2800"/>
              <a:buNone/>
              <a:defRPr sz="2800">
                <a:solidFill>
                  <a:srgbClr val="005375"/>
                </a:solidFill>
              </a:defRPr>
            </a:lvl9pPr>
          </a:lstStyle>
          <a:p>
            <a:endParaRPr/>
          </a:p>
        </p:txBody>
      </p:sp>
      <p:sp>
        <p:nvSpPr>
          <p:cNvPr id="21" name="Google Shape;21;p4"/>
          <p:cNvSpPr txBox="1">
            <a:spLocks noGrp="1"/>
          </p:cNvSpPr>
          <p:nvPr>
            <p:ph type="title" idx="6" hasCustomPrompt="1"/>
          </p:nvPr>
        </p:nvSpPr>
        <p:spPr>
          <a:xfrm>
            <a:off x="198703" y="2581937"/>
            <a:ext cx="833700" cy="39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800"/>
              <a:buNone/>
              <a:defRPr sz="1800">
                <a:solidFill>
                  <a:schemeClr val="accent1"/>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r>
              <a:t>xx%</a:t>
            </a:r>
          </a:p>
        </p:txBody>
      </p:sp>
      <p:sp>
        <p:nvSpPr>
          <p:cNvPr id="22" name="Google Shape;22;p4"/>
          <p:cNvSpPr txBox="1">
            <a:spLocks noGrp="1"/>
          </p:cNvSpPr>
          <p:nvPr>
            <p:ph type="ctrTitle" idx="7"/>
          </p:nvPr>
        </p:nvSpPr>
        <p:spPr>
          <a:xfrm>
            <a:off x="1096000" y="2581934"/>
            <a:ext cx="3913500" cy="39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a:endParaRPr/>
          </a:p>
        </p:txBody>
      </p:sp>
      <p:sp>
        <p:nvSpPr>
          <p:cNvPr id="23" name="Google Shape;23;p4"/>
          <p:cNvSpPr txBox="1">
            <a:spLocks noGrp="1"/>
          </p:cNvSpPr>
          <p:nvPr>
            <p:ph type="subTitle" idx="8"/>
          </p:nvPr>
        </p:nvSpPr>
        <p:spPr>
          <a:xfrm>
            <a:off x="1096005" y="2882784"/>
            <a:ext cx="2343000" cy="39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5375"/>
              </a:buClr>
              <a:buSzPts val="1100"/>
              <a:buNone/>
              <a:defRPr sz="1100">
                <a:solidFill>
                  <a:srgbClr val="005375"/>
                </a:solidFill>
              </a:defRPr>
            </a:lvl1pPr>
            <a:lvl2pPr lvl="1" rtl="0">
              <a:lnSpc>
                <a:spcPct val="100000"/>
              </a:lnSpc>
              <a:spcBef>
                <a:spcPts val="0"/>
              </a:spcBef>
              <a:spcAft>
                <a:spcPts val="0"/>
              </a:spcAft>
              <a:buClr>
                <a:srgbClr val="005375"/>
              </a:buClr>
              <a:buSzPts val="2800"/>
              <a:buNone/>
              <a:defRPr sz="2800">
                <a:solidFill>
                  <a:srgbClr val="005375"/>
                </a:solidFill>
              </a:defRPr>
            </a:lvl2pPr>
            <a:lvl3pPr lvl="2" rtl="0">
              <a:lnSpc>
                <a:spcPct val="100000"/>
              </a:lnSpc>
              <a:spcBef>
                <a:spcPts val="0"/>
              </a:spcBef>
              <a:spcAft>
                <a:spcPts val="0"/>
              </a:spcAft>
              <a:buClr>
                <a:srgbClr val="005375"/>
              </a:buClr>
              <a:buSzPts val="2800"/>
              <a:buNone/>
              <a:defRPr sz="2800">
                <a:solidFill>
                  <a:srgbClr val="005375"/>
                </a:solidFill>
              </a:defRPr>
            </a:lvl3pPr>
            <a:lvl4pPr lvl="3" rtl="0">
              <a:lnSpc>
                <a:spcPct val="100000"/>
              </a:lnSpc>
              <a:spcBef>
                <a:spcPts val="0"/>
              </a:spcBef>
              <a:spcAft>
                <a:spcPts val="0"/>
              </a:spcAft>
              <a:buClr>
                <a:srgbClr val="005375"/>
              </a:buClr>
              <a:buSzPts val="2800"/>
              <a:buNone/>
              <a:defRPr sz="2800">
                <a:solidFill>
                  <a:srgbClr val="005375"/>
                </a:solidFill>
              </a:defRPr>
            </a:lvl4pPr>
            <a:lvl5pPr lvl="4" rtl="0">
              <a:lnSpc>
                <a:spcPct val="100000"/>
              </a:lnSpc>
              <a:spcBef>
                <a:spcPts val="0"/>
              </a:spcBef>
              <a:spcAft>
                <a:spcPts val="0"/>
              </a:spcAft>
              <a:buClr>
                <a:srgbClr val="005375"/>
              </a:buClr>
              <a:buSzPts val="2800"/>
              <a:buNone/>
              <a:defRPr sz="2800">
                <a:solidFill>
                  <a:srgbClr val="005375"/>
                </a:solidFill>
              </a:defRPr>
            </a:lvl5pPr>
            <a:lvl6pPr lvl="5" rtl="0">
              <a:lnSpc>
                <a:spcPct val="100000"/>
              </a:lnSpc>
              <a:spcBef>
                <a:spcPts val="0"/>
              </a:spcBef>
              <a:spcAft>
                <a:spcPts val="0"/>
              </a:spcAft>
              <a:buClr>
                <a:srgbClr val="005375"/>
              </a:buClr>
              <a:buSzPts val="2800"/>
              <a:buNone/>
              <a:defRPr sz="2800">
                <a:solidFill>
                  <a:srgbClr val="005375"/>
                </a:solidFill>
              </a:defRPr>
            </a:lvl6pPr>
            <a:lvl7pPr lvl="6" rtl="0">
              <a:lnSpc>
                <a:spcPct val="100000"/>
              </a:lnSpc>
              <a:spcBef>
                <a:spcPts val="0"/>
              </a:spcBef>
              <a:spcAft>
                <a:spcPts val="0"/>
              </a:spcAft>
              <a:buClr>
                <a:srgbClr val="005375"/>
              </a:buClr>
              <a:buSzPts val="2800"/>
              <a:buNone/>
              <a:defRPr sz="2800">
                <a:solidFill>
                  <a:srgbClr val="005375"/>
                </a:solidFill>
              </a:defRPr>
            </a:lvl7pPr>
            <a:lvl8pPr lvl="7" rtl="0">
              <a:lnSpc>
                <a:spcPct val="100000"/>
              </a:lnSpc>
              <a:spcBef>
                <a:spcPts val="0"/>
              </a:spcBef>
              <a:spcAft>
                <a:spcPts val="0"/>
              </a:spcAft>
              <a:buClr>
                <a:srgbClr val="005375"/>
              </a:buClr>
              <a:buSzPts val="2800"/>
              <a:buNone/>
              <a:defRPr sz="2800">
                <a:solidFill>
                  <a:srgbClr val="005375"/>
                </a:solidFill>
              </a:defRPr>
            </a:lvl8pPr>
            <a:lvl9pPr lvl="8" rtl="0">
              <a:lnSpc>
                <a:spcPct val="100000"/>
              </a:lnSpc>
              <a:spcBef>
                <a:spcPts val="0"/>
              </a:spcBef>
              <a:spcAft>
                <a:spcPts val="0"/>
              </a:spcAft>
              <a:buClr>
                <a:srgbClr val="005375"/>
              </a:buClr>
              <a:buSzPts val="2800"/>
              <a:buNone/>
              <a:defRPr sz="2800">
                <a:solidFill>
                  <a:srgbClr val="005375"/>
                </a:solidFill>
              </a:defRPr>
            </a:lvl9pPr>
          </a:lstStyle>
          <a:p>
            <a:endParaRPr/>
          </a:p>
        </p:txBody>
      </p:sp>
      <p:sp>
        <p:nvSpPr>
          <p:cNvPr id="24" name="Google Shape;24;p4"/>
          <p:cNvSpPr txBox="1">
            <a:spLocks noGrp="1"/>
          </p:cNvSpPr>
          <p:nvPr>
            <p:ph type="title" idx="9" hasCustomPrompt="1"/>
          </p:nvPr>
        </p:nvSpPr>
        <p:spPr>
          <a:xfrm>
            <a:off x="198703" y="3270643"/>
            <a:ext cx="833700" cy="39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800"/>
              <a:buNone/>
              <a:defRPr sz="1800">
                <a:solidFill>
                  <a:schemeClr val="accent1"/>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r>
              <a:t>xx%</a:t>
            </a:r>
          </a:p>
        </p:txBody>
      </p:sp>
      <p:sp>
        <p:nvSpPr>
          <p:cNvPr id="25" name="Google Shape;25;p4"/>
          <p:cNvSpPr txBox="1">
            <a:spLocks noGrp="1"/>
          </p:cNvSpPr>
          <p:nvPr>
            <p:ph type="ctrTitle" idx="13"/>
          </p:nvPr>
        </p:nvSpPr>
        <p:spPr>
          <a:xfrm>
            <a:off x="1096000" y="3270639"/>
            <a:ext cx="3913500" cy="39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a:endParaRPr/>
          </a:p>
        </p:txBody>
      </p:sp>
      <p:sp>
        <p:nvSpPr>
          <p:cNvPr id="26" name="Google Shape;26;p4"/>
          <p:cNvSpPr txBox="1">
            <a:spLocks noGrp="1"/>
          </p:cNvSpPr>
          <p:nvPr>
            <p:ph type="subTitle" idx="14"/>
          </p:nvPr>
        </p:nvSpPr>
        <p:spPr>
          <a:xfrm>
            <a:off x="1096005" y="3571489"/>
            <a:ext cx="2343000" cy="39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5375"/>
              </a:buClr>
              <a:buSzPts val="1100"/>
              <a:buNone/>
              <a:defRPr sz="1100">
                <a:solidFill>
                  <a:srgbClr val="005375"/>
                </a:solidFill>
              </a:defRPr>
            </a:lvl1pPr>
            <a:lvl2pPr lvl="1" rtl="0">
              <a:lnSpc>
                <a:spcPct val="100000"/>
              </a:lnSpc>
              <a:spcBef>
                <a:spcPts val="0"/>
              </a:spcBef>
              <a:spcAft>
                <a:spcPts val="0"/>
              </a:spcAft>
              <a:buClr>
                <a:srgbClr val="005375"/>
              </a:buClr>
              <a:buSzPts val="2800"/>
              <a:buNone/>
              <a:defRPr sz="2800">
                <a:solidFill>
                  <a:srgbClr val="005375"/>
                </a:solidFill>
              </a:defRPr>
            </a:lvl2pPr>
            <a:lvl3pPr lvl="2" rtl="0">
              <a:lnSpc>
                <a:spcPct val="100000"/>
              </a:lnSpc>
              <a:spcBef>
                <a:spcPts val="0"/>
              </a:spcBef>
              <a:spcAft>
                <a:spcPts val="0"/>
              </a:spcAft>
              <a:buClr>
                <a:srgbClr val="005375"/>
              </a:buClr>
              <a:buSzPts val="2800"/>
              <a:buNone/>
              <a:defRPr sz="2800">
                <a:solidFill>
                  <a:srgbClr val="005375"/>
                </a:solidFill>
              </a:defRPr>
            </a:lvl3pPr>
            <a:lvl4pPr lvl="3" rtl="0">
              <a:lnSpc>
                <a:spcPct val="100000"/>
              </a:lnSpc>
              <a:spcBef>
                <a:spcPts val="0"/>
              </a:spcBef>
              <a:spcAft>
                <a:spcPts val="0"/>
              </a:spcAft>
              <a:buClr>
                <a:srgbClr val="005375"/>
              </a:buClr>
              <a:buSzPts val="2800"/>
              <a:buNone/>
              <a:defRPr sz="2800">
                <a:solidFill>
                  <a:srgbClr val="005375"/>
                </a:solidFill>
              </a:defRPr>
            </a:lvl4pPr>
            <a:lvl5pPr lvl="4" rtl="0">
              <a:lnSpc>
                <a:spcPct val="100000"/>
              </a:lnSpc>
              <a:spcBef>
                <a:spcPts val="0"/>
              </a:spcBef>
              <a:spcAft>
                <a:spcPts val="0"/>
              </a:spcAft>
              <a:buClr>
                <a:srgbClr val="005375"/>
              </a:buClr>
              <a:buSzPts val="2800"/>
              <a:buNone/>
              <a:defRPr sz="2800">
                <a:solidFill>
                  <a:srgbClr val="005375"/>
                </a:solidFill>
              </a:defRPr>
            </a:lvl5pPr>
            <a:lvl6pPr lvl="5" rtl="0">
              <a:lnSpc>
                <a:spcPct val="100000"/>
              </a:lnSpc>
              <a:spcBef>
                <a:spcPts val="0"/>
              </a:spcBef>
              <a:spcAft>
                <a:spcPts val="0"/>
              </a:spcAft>
              <a:buClr>
                <a:srgbClr val="005375"/>
              </a:buClr>
              <a:buSzPts val="2800"/>
              <a:buNone/>
              <a:defRPr sz="2800">
                <a:solidFill>
                  <a:srgbClr val="005375"/>
                </a:solidFill>
              </a:defRPr>
            </a:lvl6pPr>
            <a:lvl7pPr lvl="6" rtl="0">
              <a:lnSpc>
                <a:spcPct val="100000"/>
              </a:lnSpc>
              <a:spcBef>
                <a:spcPts val="0"/>
              </a:spcBef>
              <a:spcAft>
                <a:spcPts val="0"/>
              </a:spcAft>
              <a:buClr>
                <a:srgbClr val="005375"/>
              </a:buClr>
              <a:buSzPts val="2800"/>
              <a:buNone/>
              <a:defRPr sz="2800">
                <a:solidFill>
                  <a:srgbClr val="005375"/>
                </a:solidFill>
              </a:defRPr>
            </a:lvl7pPr>
            <a:lvl8pPr lvl="7" rtl="0">
              <a:lnSpc>
                <a:spcPct val="100000"/>
              </a:lnSpc>
              <a:spcBef>
                <a:spcPts val="0"/>
              </a:spcBef>
              <a:spcAft>
                <a:spcPts val="0"/>
              </a:spcAft>
              <a:buClr>
                <a:srgbClr val="005375"/>
              </a:buClr>
              <a:buSzPts val="2800"/>
              <a:buNone/>
              <a:defRPr sz="2800">
                <a:solidFill>
                  <a:srgbClr val="005375"/>
                </a:solidFill>
              </a:defRPr>
            </a:lvl8pPr>
            <a:lvl9pPr lvl="8" rtl="0">
              <a:lnSpc>
                <a:spcPct val="100000"/>
              </a:lnSpc>
              <a:spcBef>
                <a:spcPts val="0"/>
              </a:spcBef>
              <a:spcAft>
                <a:spcPts val="0"/>
              </a:spcAft>
              <a:buClr>
                <a:srgbClr val="005375"/>
              </a:buClr>
              <a:buSzPts val="2800"/>
              <a:buNone/>
              <a:defRPr sz="2800">
                <a:solidFill>
                  <a:srgbClr val="005375"/>
                </a:solidFill>
              </a:defRPr>
            </a:lvl9pPr>
          </a:lstStyle>
          <a:p>
            <a:endParaRPr/>
          </a:p>
        </p:txBody>
      </p:sp>
      <p:sp>
        <p:nvSpPr>
          <p:cNvPr id="27" name="Google Shape;27;p4"/>
          <p:cNvSpPr txBox="1">
            <a:spLocks noGrp="1"/>
          </p:cNvSpPr>
          <p:nvPr>
            <p:ph type="title" idx="15" hasCustomPrompt="1"/>
          </p:nvPr>
        </p:nvSpPr>
        <p:spPr>
          <a:xfrm>
            <a:off x="198703" y="3959349"/>
            <a:ext cx="833700" cy="39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800"/>
              <a:buNone/>
              <a:defRPr sz="1800">
                <a:solidFill>
                  <a:schemeClr val="accent1"/>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r>
              <a:t>xx%</a:t>
            </a:r>
          </a:p>
        </p:txBody>
      </p:sp>
      <p:sp>
        <p:nvSpPr>
          <p:cNvPr id="28" name="Google Shape;28;p4"/>
          <p:cNvSpPr txBox="1">
            <a:spLocks noGrp="1"/>
          </p:cNvSpPr>
          <p:nvPr>
            <p:ph type="ctrTitle" idx="16"/>
          </p:nvPr>
        </p:nvSpPr>
        <p:spPr>
          <a:xfrm>
            <a:off x="1096000" y="3959343"/>
            <a:ext cx="3913500" cy="39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a:endParaRPr/>
          </a:p>
        </p:txBody>
      </p:sp>
      <p:sp>
        <p:nvSpPr>
          <p:cNvPr id="29" name="Google Shape;29;p4"/>
          <p:cNvSpPr txBox="1">
            <a:spLocks noGrp="1"/>
          </p:cNvSpPr>
          <p:nvPr>
            <p:ph type="subTitle" idx="17"/>
          </p:nvPr>
        </p:nvSpPr>
        <p:spPr>
          <a:xfrm>
            <a:off x="1096005" y="4260193"/>
            <a:ext cx="2343000" cy="39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5375"/>
              </a:buClr>
              <a:buSzPts val="1100"/>
              <a:buNone/>
              <a:defRPr sz="1100">
                <a:solidFill>
                  <a:srgbClr val="005375"/>
                </a:solidFill>
              </a:defRPr>
            </a:lvl1pPr>
            <a:lvl2pPr lvl="1" rtl="0">
              <a:lnSpc>
                <a:spcPct val="100000"/>
              </a:lnSpc>
              <a:spcBef>
                <a:spcPts val="0"/>
              </a:spcBef>
              <a:spcAft>
                <a:spcPts val="0"/>
              </a:spcAft>
              <a:buClr>
                <a:srgbClr val="005375"/>
              </a:buClr>
              <a:buSzPts val="2800"/>
              <a:buNone/>
              <a:defRPr sz="2800">
                <a:solidFill>
                  <a:srgbClr val="005375"/>
                </a:solidFill>
              </a:defRPr>
            </a:lvl2pPr>
            <a:lvl3pPr lvl="2" rtl="0">
              <a:lnSpc>
                <a:spcPct val="100000"/>
              </a:lnSpc>
              <a:spcBef>
                <a:spcPts val="0"/>
              </a:spcBef>
              <a:spcAft>
                <a:spcPts val="0"/>
              </a:spcAft>
              <a:buClr>
                <a:srgbClr val="005375"/>
              </a:buClr>
              <a:buSzPts val="2800"/>
              <a:buNone/>
              <a:defRPr sz="2800">
                <a:solidFill>
                  <a:srgbClr val="005375"/>
                </a:solidFill>
              </a:defRPr>
            </a:lvl3pPr>
            <a:lvl4pPr lvl="3" rtl="0">
              <a:lnSpc>
                <a:spcPct val="100000"/>
              </a:lnSpc>
              <a:spcBef>
                <a:spcPts val="0"/>
              </a:spcBef>
              <a:spcAft>
                <a:spcPts val="0"/>
              </a:spcAft>
              <a:buClr>
                <a:srgbClr val="005375"/>
              </a:buClr>
              <a:buSzPts val="2800"/>
              <a:buNone/>
              <a:defRPr sz="2800">
                <a:solidFill>
                  <a:srgbClr val="005375"/>
                </a:solidFill>
              </a:defRPr>
            </a:lvl4pPr>
            <a:lvl5pPr lvl="4" rtl="0">
              <a:lnSpc>
                <a:spcPct val="100000"/>
              </a:lnSpc>
              <a:spcBef>
                <a:spcPts val="0"/>
              </a:spcBef>
              <a:spcAft>
                <a:spcPts val="0"/>
              </a:spcAft>
              <a:buClr>
                <a:srgbClr val="005375"/>
              </a:buClr>
              <a:buSzPts val="2800"/>
              <a:buNone/>
              <a:defRPr sz="2800">
                <a:solidFill>
                  <a:srgbClr val="005375"/>
                </a:solidFill>
              </a:defRPr>
            </a:lvl5pPr>
            <a:lvl6pPr lvl="5" rtl="0">
              <a:lnSpc>
                <a:spcPct val="100000"/>
              </a:lnSpc>
              <a:spcBef>
                <a:spcPts val="0"/>
              </a:spcBef>
              <a:spcAft>
                <a:spcPts val="0"/>
              </a:spcAft>
              <a:buClr>
                <a:srgbClr val="005375"/>
              </a:buClr>
              <a:buSzPts val="2800"/>
              <a:buNone/>
              <a:defRPr sz="2800">
                <a:solidFill>
                  <a:srgbClr val="005375"/>
                </a:solidFill>
              </a:defRPr>
            </a:lvl6pPr>
            <a:lvl7pPr lvl="6" rtl="0">
              <a:lnSpc>
                <a:spcPct val="100000"/>
              </a:lnSpc>
              <a:spcBef>
                <a:spcPts val="0"/>
              </a:spcBef>
              <a:spcAft>
                <a:spcPts val="0"/>
              </a:spcAft>
              <a:buClr>
                <a:srgbClr val="005375"/>
              </a:buClr>
              <a:buSzPts val="2800"/>
              <a:buNone/>
              <a:defRPr sz="2800">
                <a:solidFill>
                  <a:srgbClr val="005375"/>
                </a:solidFill>
              </a:defRPr>
            </a:lvl7pPr>
            <a:lvl8pPr lvl="7" rtl="0">
              <a:lnSpc>
                <a:spcPct val="100000"/>
              </a:lnSpc>
              <a:spcBef>
                <a:spcPts val="0"/>
              </a:spcBef>
              <a:spcAft>
                <a:spcPts val="0"/>
              </a:spcAft>
              <a:buClr>
                <a:srgbClr val="005375"/>
              </a:buClr>
              <a:buSzPts val="2800"/>
              <a:buNone/>
              <a:defRPr sz="2800">
                <a:solidFill>
                  <a:srgbClr val="005375"/>
                </a:solidFill>
              </a:defRPr>
            </a:lvl8pPr>
            <a:lvl9pPr lvl="8" rtl="0">
              <a:lnSpc>
                <a:spcPct val="100000"/>
              </a:lnSpc>
              <a:spcBef>
                <a:spcPts val="0"/>
              </a:spcBef>
              <a:spcAft>
                <a:spcPts val="0"/>
              </a:spcAft>
              <a:buClr>
                <a:srgbClr val="005375"/>
              </a:buClr>
              <a:buSzPts val="2800"/>
              <a:buNone/>
              <a:defRPr sz="2800">
                <a:solidFill>
                  <a:srgbClr val="005375"/>
                </a:solidFill>
              </a:defRPr>
            </a:lvl9pPr>
          </a:lstStyle>
          <a:p>
            <a:endParaRPr/>
          </a:p>
        </p:txBody>
      </p:sp>
      <p:sp>
        <p:nvSpPr>
          <p:cNvPr id="30" name="Google Shape;30;p4"/>
          <p:cNvSpPr txBox="1">
            <a:spLocks noGrp="1"/>
          </p:cNvSpPr>
          <p:nvPr>
            <p:ph type="ctrTitle" idx="18"/>
          </p:nvPr>
        </p:nvSpPr>
        <p:spPr>
          <a:xfrm>
            <a:off x="644125" y="619550"/>
            <a:ext cx="8065800" cy="39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2400">
                <a:solidFill>
                  <a:srgbClr val="DC5641"/>
                </a:solidFill>
              </a:defRPr>
            </a:lvl1pPr>
            <a:lvl2pPr lvl="1" rtl="0">
              <a:spcBef>
                <a:spcPts val="0"/>
              </a:spcBef>
              <a:spcAft>
                <a:spcPts val="0"/>
              </a:spcAft>
              <a:buClr>
                <a:srgbClr val="005375"/>
              </a:buClr>
              <a:buSzPts val="2400"/>
              <a:buNone/>
              <a:defRPr sz="2400">
                <a:solidFill>
                  <a:srgbClr val="005375"/>
                </a:solidFill>
              </a:defRPr>
            </a:lvl2pPr>
            <a:lvl3pPr lvl="2" rtl="0">
              <a:spcBef>
                <a:spcPts val="0"/>
              </a:spcBef>
              <a:spcAft>
                <a:spcPts val="0"/>
              </a:spcAft>
              <a:buClr>
                <a:srgbClr val="005375"/>
              </a:buClr>
              <a:buSzPts val="2400"/>
              <a:buNone/>
              <a:defRPr sz="2400">
                <a:solidFill>
                  <a:srgbClr val="005375"/>
                </a:solidFill>
              </a:defRPr>
            </a:lvl3pPr>
            <a:lvl4pPr lvl="3" rtl="0">
              <a:spcBef>
                <a:spcPts val="0"/>
              </a:spcBef>
              <a:spcAft>
                <a:spcPts val="0"/>
              </a:spcAft>
              <a:buClr>
                <a:srgbClr val="005375"/>
              </a:buClr>
              <a:buSzPts val="2400"/>
              <a:buNone/>
              <a:defRPr sz="2400">
                <a:solidFill>
                  <a:srgbClr val="005375"/>
                </a:solidFill>
              </a:defRPr>
            </a:lvl4pPr>
            <a:lvl5pPr lvl="4" rtl="0">
              <a:spcBef>
                <a:spcPts val="0"/>
              </a:spcBef>
              <a:spcAft>
                <a:spcPts val="0"/>
              </a:spcAft>
              <a:buClr>
                <a:srgbClr val="005375"/>
              </a:buClr>
              <a:buSzPts val="2400"/>
              <a:buNone/>
              <a:defRPr sz="2400">
                <a:solidFill>
                  <a:srgbClr val="005375"/>
                </a:solidFill>
              </a:defRPr>
            </a:lvl5pPr>
            <a:lvl6pPr lvl="5" rtl="0">
              <a:spcBef>
                <a:spcPts val="0"/>
              </a:spcBef>
              <a:spcAft>
                <a:spcPts val="0"/>
              </a:spcAft>
              <a:buClr>
                <a:srgbClr val="005375"/>
              </a:buClr>
              <a:buSzPts val="2400"/>
              <a:buNone/>
              <a:defRPr sz="2400">
                <a:solidFill>
                  <a:srgbClr val="005375"/>
                </a:solidFill>
              </a:defRPr>
            </a:lvl6pPr>
            <a:lvl7pPr lvl="6" rtl="0">
              <a:spcBef>
                <a:spcPts val="0"/>
              </a:spcBef>
              <a:spcAft>
                <a:spcPts val="0"/>
              </a:spcAft>
              <a:buClr>
                <a:srgbClr val="005375"/>
              </a:buClr>
              <a:buSzPts val="2400"/>
              <a:buNone/>
              <a:defRPr sz="2400">
                <a:solidFill>
                  <a:srgbClr val="005375"/>
                </a:solidFill>
              </a:defRPr>
            </a:lvl7pPr>
            <a:lvl8pPr lvl="7" rtl="0">
              <a:spcBef>
                <a:spcPts val="0"/>
              </a:spcBef>
              <a:spcAft>
                <a:spcPts val="0"/>
              </a:spcAft>
              <a:buClr>
                <a:srgbClr val="005375"/>
              </a:buClr>
              <a:buSzPts val="2400"/>
              <a:buNone/>
              <a:defRPr sz="2400">
                <a:solidFill>
                  <a:srgbClr val="005375"/>
                </a:solidFill>
              </a:defRPr>
            </a:lvl8pPr>
            <a:lvl9pPr lvl="8" rtl="0">
              <a:spcBef>
                <a:spcPts val="0"/>
              </a:spcBef>
              <a:spcAft>
                <a:spcPts val="0"/>
              </a:spcAft>
              <a:buClr>
                <a:srgbClr val="005375"/>
              </a:buClr>
              <a:buSzPts val="2400"/>
              <a:buNone/>
              <a:defRPr sz="2400">
                <a:solidFill>
                  <a:srgbClr val="005375"/>
                </a:solidFill>
              </a:defRPr>
            </a:lvl9pPr>
          </a:lstStyle>
          <a:p>
            <a:endParaRPr/>
          </a:p>
        </p:txBody>
      </p:sp>
    </p:spTree>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p:cSld name="BIG_NUMBER_1_1">
    <p:spTree>
      <p:nvGrpSpPr>
        <p:cNvPr id="1" name="Shape 31"/>
        <p:cNvGrpSpPr/>
        <p:nvPr/>
      </p:nvGrpSpPr>
      <p:grpSpPr>
        <a:xfrm>
          <a:off x="0" y="0"/>
          <a:ext cx="0" cy="0"/>
          <a:chOff x="0" y="0"/>
          <a:chExt cx="0" cy="0"/>
        </a:xfrm>
      </p:grpSpPr>
      <p:sp>
        <p:nvSpPr>
          <p:cNvPr id="32" name="Google Shape;32;p5"/>
          <p:cNvSpPr txBox="1">
            <a:spLocks noGrp="1"/>
          </p:cNvSpPr>
          <p:nvPr>
            <p:ph type="subTitle" idx="1"/>
          </p:nvPr>
        </p:nvSpPr>
        <p:spPr>
          <a:xfrm>
            <a:off x="948604" y="1955373"/>
            <a:ext cx="2826300" cy="232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5375"/>
              </a:buClr>
              <a:buSzPts val="1100"/>
              <a:buNone/>
              <a:defRPr sz="1100">
                <a:solidFill>
                  <a:srgbClr val="005375"/>
                </a:solidFill>
              </a:defRPr>
            </a:lvl1pPr>
            <a:lvl2pPr lvl="1" rtl="0">
              <a:lnSpc>
                <a:spcPct val="100000"/>
              </a:lnSpc>
              <a:spcBef>
                <a:spcPts val="0"/>
              </a:spcBef>
              <a:spcAft>
                <a:spcPts val="0"/>
              </a:spcAft>
              <a:buClr>
                <a:srgbClr val="005375"/>
              </a:buClr>
              <a:buSzPts val="2800"/>
              <a:buNone/>
              <a:defRPr sz="2800">
                <a:solidFill>
                  <a:srgbClr val="005375"/>
                </a:solidFill>
              </a:defRPr>
            </a:lvl2pPr>
            <a:lvl3pPr lvl="2" rtl="0">
              <a:lnSpc>
                <a:spcPct val="100000"/>
              </a:lnSpc>
              <a:spcBef>
                <a:spcPts val="0"/>
              </a:spcBef>
              <a:spcAft>
                <a:spcPts val="0"/>
              </a:spcAft>
              <a:buClr>
                <a:srgbClr val="005375"/>
              </a:buClr>
              <a:buSzPts val="2800"/>
              <a:buNone/>
              <a:defRPr sz="2800">
                <a:solidFill>
                  <a:srgbClr val="005375"/>
                </a:solidFill>
              </a:defRPr>
            </a:lvl3pPr>
            <a:lvl4pPr lvl="3" rtl="0">
              <a:lnSpc>
                <a:spcPct val="100000"/>
              </a:lnSpc>
              <a:spcBef>
                <a:spcPts val="0"/>
              </a:spcBef>
              <a:spcAft>
                <a:spcPts val="0"/>
              </a:spcAft>
              <a:buClr>
                <a:srgbClr val="005375"/>
              </a:buClr>
              <a:buSzPts val="2800"/>
              <a:buNone/>
              <a:defRPr sz="2800">
                <a:solidFill>
                  <a:srgbClr val="005375"/>
                </a:solidFill>
              </a:defRPr>
            </a:lvl4pPr>
            <a:lvl5pPr lvl="4" rtl="0">
              <a:lnSpc>
                <a:spcPct val="100000"/>
              </a:lnSpc>
              <a:spcBef>
                <a:spcPts val="0"/>
              </a:spcBef>
              <a:spcAft>
                <a:spcPts val="0"/>
              </a:spcAft>
              <a:buClr>
                <a:srgbClr val="005375"/>
              </a:buClr>
              <a:buSzPts val="2800"/>
              <a:buNone/>
              <a:defRPr sz="2800">
                <a:solidFill>
                  <a:srgbClr val="005375"/>
                </a:solidFill>
              </a:defRPr>
            </a:lvl5pPr>
            <a:lvl6pPr lvl="5" rtl="0">
              <a:lnSpc>
                <a:spcPct val="100000"/>
              </a:lnSpc>
              <a:spcBef>
                <a:spcPts val="0"/>
              </a:spcBef>
              <a:spcAft>
                <a:spcPts val="0"/>
              </a:spcAft>
              <a:buClr>
                <a:srgbClr val="005375"/>
              </a:buClr>
              <a:buSzPts val="2800"/>
              <a:buNone/>
              <a:defRPr sz="2800">
                <a:solidFill>
                  <a:srgbClr val="005375"/>
                </a:solidFill>
              </a:defRPr>
            </a:lvl6pPr>
            <a:lvl7pPr lvl="6" rtl="0">
              <a:lnSpc>
                <a:spcPct val="100000"/>
              </a:lnSpc>
              <a:spcBef>
                <a:spcPts val="0"/>
              </a:spcBef>
              <a:spcAft>
                <a:spcPts val="0"/>
              </a:spcAft>
              <a:buClr>
                <a:srgbClr val="005375"/>
              </a:buClr>
              <a:buSzPts val="2800"/>
              <a:buNone/>
              <a:defRPr sz="2800">
                <a:solidFill>
                  <a:srgbClr val="005375"/>
                </a:solidFill>
              </a:defRPr>
            </a:lvl7pPr>
            <a:lvl8pPr lvl="7" rtl="0">
              <a:lnSpc>
                <a:spcPct val="100000"/>
              </a:lnSpc>
              <a:spcBef>
                <a:spcPts val="0"/>
              </a:spcBef>
              <a:spcAft>
                <a:spcPts val="0"/>
              </a:spcAft>
              <a:buClr>
                <a:srgbClr val="005375"/>
              </a:buClr>
              <a:buSzPts val="2800"/>
              <a:buNone/>
              <a:defRPr sz="2800">
                <a:solidFill>
                  <a:srgbClr val="005375"/>
                </a:solidFill>
              </a:defRPr>
            </a:lvl8pPr>
            <a:lvl9pPr lvl="8" rtl="0">
              <a:lnSpc>
                <a:spcPct val="100000"/>
              </a:lnSpc>
              <a:spcBef>
                <a:spcPts val="0"/>
              </a:spcBef>
              <a:spcAft>
                <a:spcPts val="0"/>
              </a:spcAft>
              <a:buClr>
                <a:srgbClr val="005375"/>
              </a:buClr>
              <a:buSzPts val="2800"/>
              <a:buNone/>
              <a:defRPr sz="2800">
                <a:solidFill>
                  <a:srgbClr val="005375"/>
                </a:solidFill>
              </a:defRPr>
            </a:lvl9pPr>
          </a:lstStyle>
          <a:p>
            <a:endParaRPr/>
          </a:p>
        </p:txBody>
      </p:sp>
      <p:sp>
        <p:nvSpPr>
          <p:cNvPr id="33" name="Google Shape;33;p5"/>
          <p:cNvSpPr txBox="1">
            <a:spLocks noGrp="1"/>
          </p:cNvSpPr>
          <p:nvPr>
            <p:ph type="ctrTitle"/>
          </p:nvPr>
        </p:nvSpPr>
        <p:spPr>
          <a:xfrm>
            <a:off x="644125" y="619550"/>
            <a:ext cx="8065800" cy="39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2400">
                <a:solidFill>
                  <a:srgbClr val="DC5641"/>
                </a:solidFill>
              </a:defRPr>
            </a:lvl1pPr>
            <a:lvl2pPr lvl="1" rtl="0">
              <a:spcBef>
                <a:spcPts val="0"/>
              </a:spcBef>
              <a:spcAft>
                <a:spcPts val="0"/>
              </a:spcAft>
              <a:buClr>
                <a:srgbClr val="005375"/>
              </a:buClr>
              <a:buSzPts val="2400"/>
              <a:buNone/>
              <a:defRPr sz="2400">
                <a:solidFill>
                  <a:srgbClr val="005375"/>
                </a:solidFill>
              </a:defRPr>
            </a:lvl2pPr>
            <a:lvl3pPr lvl="2" rtl="0">
              <a:spcBef>
                <a:spcPts val="0"/>
              </a:spcBef>
              <a:spcAft>
                <a:spcPts val="0"/>
              </a:spcAft>
              <a:buClr>
                <a:srgbClr val="005375"/>
              </a:buClr>
              <a:buSzPts val="2400"/>
              <a:buNone/>
              <a:defRPr sz="2400">
                <a:solidFill>
                  <a:srgbClr val="005375"/>
                </a:solidFill>
              </a:defRPr>
            </a:lvl3pPr>
            <a:lvl4pPr lvl="3" rtl="0">
              <a:spcBef>
                <a:spcPts val="0"/>
              </a:spcBef>
              <a:spcAft>
                <a:spcPts val="0"/>
              </a:spcAft>
              <a:buClr>
                <a:srgbClr val="005375"/>
              </a:buClr>
              <a:buSzPts val="2400"/>
              <a:buNone/>
              <a:defRPr sz="2400">
                <a:solidFill>
                  <a:srgbClr val="005375"/>
                </a:solidFill>
              </a:defRPr>
            </a:lvl4pPr>
            <a:lvl5pPr lvl="4" rtl="0">
              <a:spcBef>
                <a:spcPts val="0"/>
              </a:spcBef>
              <a:spcAft>
                <a:spcPts val="0"/>
              </a:spcAft>
              <a:buClr>
                <a:srgbClr val="005375"/>
              </a:buClr>
              <a:buSzPts val="2400"/>
              <a:buNone/>
              <a:defRPr sz="2400">
                <a:solidFill>
                  <a:srgbClr val="005375"/>
                </a:solidFill>
              </a:defRPr>
            </a:lvl5pPr>
            <a:lvl6pPr lvl="5" rtl="0">
              <a:spcBef>
                <a:spcPts val="0"/>
              </a:spcBef>
              <a:spcAft>
                <a:spcPts val="0"/>
              </a:spcAft>
              <a:buClr>
                <a:srgbClr val="005375"/>
              </a:buClr>
              <a:buSzPts val="2400"/>
              <a:buNone/>
              <a:defRPr sz="2400">
                <a:solidFill>
                  <a:srgbClr val="005375"/>
                </a:solidFill>
              </a:defRPr>
            </a:lvl6pPr>
            <a:lvl7pPr lvl="6" rtl="0">
              <a:spcBef>
                <a:spcPts val="0"/>
              </a:spcBef>
              <a:spcAft>
                <a:spcPts val="0"/>
              </a:spcAft>
              <a:buClr>
                <a:srgbClr val="005375"/>
              </a:buClr>
              <a:buSzPts val="2400"/>
              <a:buNone/>
              <a:defRPr sz="2400">
                <a:solidFill>
                  <a:srgbClr val="005375"/>
                </a:solidFill>
              </a:defRPr>
            </a:lvl7pPr>
            <a:lvl8pPr lvl="7" rtl="0">
              <a:spcBef>
                <a:spcPts val="0"/>
              </a:spcBef>
              <a:spcAft>
                <a:spcPts val="0"/>
              </a:spcAft>
              <a:buClr>
                <a:srgbClr val="005375"/>
              </a:buClr>
              <a:buSzPts val="2400"/>
              <a:buNone/>
              <a:defRPr sz="2400">
                <a:solidFill>
                  <a:srgbClr val="005375"/>
                </a:solidFill>
              </a:defRPr>
            </a:lvl8pPr>
            <a:lvl9pPr lvl="8" rtl="0">
              <a:spcBef>
                <a:spcPts val="0"/>
              </a:spcBef>
              <a:spcAft>
                <a:spcPts val="0"/>
              </a:spcAft>
              <a:buClr>
                <a:srgbClr val="005375"/>
              </a:buClr>
              <a:buSzPts val="2400"/>
              <a:buNone/>
              <a:defRPr sz="2400">
                <a:solidFill>
                  <a:srgbClr val="005375"/>
                </a:solidFill>
              </a:defRPr>
            </a:lvl9pPr>
          </a:lstStyle>
          <a:p>
            <a:endParaRPr/>
          </a:p>
        </p:txBody>
      </p:sp>
      <p:sp>
        <p:nvSpPr>
          <p:cNvPr id="34" name="Google Shape;34;p5"/>
          <p:cNvSpPr/>
          <p:nvPr/>
        </p:nvSpPr>
        <p:spPr>
          <a:xfrm>
            <a:off x="5993075" y="5700"/>
            <a:ext cx="3150900" cy="583500"/>
          </a:xfrm>
          <a:prstGeom prst="rect">
            <a:avLst/>
          </a:pr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0" y="4620750"/>
            <a:ext cx="3546300" cy="157200"/>
          </a:xfrm>
          <a:prstGeom prst="rect">
            <a:avLst/>
          </a:prstGeom>
          <a:solidFill>
            <a:srgbClr val="0053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HREE COLUMNS">
  <p:cSld name="BIG_NUMBER_1_1_1">
    <p:spTree>
      <p:nvGrpSpPr>
        <p:cNvPr id="1" name="Shape 36"/>
        <p:cNvGrpSpPr/>
        <p:nvPr/>
      </p:nvGrpSpPr>
      <p:grpSpPr>
        <a:xfrm>
          <a:off x="0" y="0"/>
          <a:ext cx="0" cy="0"/>
          <a:chOff x="0" y="0"/>
          <a:chExt cx="0" cy="0"/>
        </a:xfrm>
      </p:grpSpPr>
      <p:sp>
        <p:nvSpPr>
          <p:cNvPr id="37" name="Google Shape;37;p6"/>
          <p:cNvSpPr txBox="1">
            <a:spLocks noGrp="1"/>
          </p:cNvSpPr>
          <p:nvPr>
            <p:ph type="ctrTitle"/>
          </p:nvPr>
        </p:nvSpPr>
        <p:spPr>
          <a:xfrm>
            <a:off x="644125" y="619550"/>
            <a:ext cx="8065800" cy="39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2400">
                <a:solidFill>
                  <a:srgbClr val="DC5641"/>
                </a:solidFill>
              </a:defRPr>
            </a:lvl1pPr>
            <a:lvl2pPr lvl="1" rtl="0">
              <a:spcBef>
                <a:spcPts val="0"/>
              </a:spcBef>
              <a:spcAft>
                <a:spcPts val="0"/>
              </a:spcAft>
              <a:buClr>
                <a:srgbClr val="005375"/>
              </a:buClr>
              <a:buSzPts val="2400"/>
              <a:buNone/>
              <a:defRPr sz="2400">
                <a:solidFill>
                  <a:srgbClr val="005375"/>
                </a:solidFill>
              </a:defRPr>
            </a:lvl2pPr>
            <a:lvl3pPr lvl="2" rtl="0">
              <a:spcBef>
                <a:spcPts val="0"/>
              </a:spcBef>
              <a:spcAft>
                <a:spcPts val="0"/>
              </a:spcAft>
              <a:buClr>
                <a:srgbClr val="005375"/>
              </a:buClr>
              <a:buSzPts val="2400"/>
              <a:buNone/>
              <a:defRPr sz="2400">
                <a:solidFill>
                  <a:srgbClr val="005375"/>
                </a:solidFill>
              </a:defRPr>
            </a:lvl3pPr>
            <a:lvl4pPr lvl="3" rtl="0">
              <a:spcBef>
                <a:spcPts val="0"/>
              </a:spcBef>
              <a:spcAft>
                <a:spcPts val="0"/>
              </a:spcAft>
              <a:buClr>
                <a:srgbClr val="005375"/>
              </a:buClr>
              <a:buSzPts val="2400"/>
              <a:buNone/>
              <a:defRPr sz="2400">
                <a:solidFill>
                  <a:srgbClr val="005375"/>
                </a:solidFill>
              </a:defRPr>
            </a:lvl4pPr>
            <a:lvl5pPr lvl="4" rtl="0">
              <a:spcBef>
                <a:spcPts val="0"/>
              </a:spcBef>
              <a:spcAft>
                <a:spcPts val="0"/>
              </a:spcAft>
              <a:buClr>
                <a:srgbClr val="005375"/>
              </a:buClr>
              <a:buSzPts val="2400"/>
              <a:buNone/>
              <a:defRPr sz="2400">
                <a:solidFill>
                  <a:srgbClr val="005375"/>
                </a:solidFill>
              </a:defRPr>
            </a:lvl5pPr>
            <a:lvl6pPr lvl="5" rtl="0">
              <a:spcBef>
                <a:spcPts val="0"/>
              </a:spcBef>
              <a:spcAft>
                <a:spcPts val="0"/>
              </a:spcAft>
              <a:buClr>
                <a:srgbClr val="005375"/>
              </a:buClr>
              <a:buSzPts val="2400"/>
              <a:buNone/>
              <a:defRPr sz="2400">
                <a:solidFill>
                  <a:srgbClr val="005375"/>
                </a:solidFill>
              </a:defRPr>
            </a:lvl6pPr>
            <a:lvl7pPr lvl="6" rtl="0">
              <a:spcBef>
                <a:spcPts val="0"/>
              </a:spcBef>
              <a:spcAft>
                <a:spcPts val="0"/>
              </a:spcAft>
              <a:buClr>
                <a:srgbClr val="005375"/>
              </a:buClr>
              <a:buSzPts val="2400"/>
              <a:buNone/>
              <a:defRPr sz="2400">
                <a:solidFill>
                  <a:srgbClr val="005375"/>
                </a:solidFill>
              </a:defRPr>
            </a:lvl7pPr>
            <a:lvl8pPr lvl="7" rtl="0">
              <a:spcBef>
                <a:spcPts val="0"/>
              </a:spcBef>
              <a:spcAft>
                <a:spcPts val="0"/>
              </a:spcAft>
              <a:buClr>
                <a:srgbClr val="005375"/>
              </a:buClr>
              <a:buSzPts val="2400"/>
              <a:buNone/>
              <a:defRPr sz="2400">
                <a:solidFill>
                  <a:srgbClr val="005375"/>
                </a:solidFill>
              </a:defRPr>
            </a:lvl8pPr>
            <a:lvl9pPr lvl="8" rtl="0">
              <a:spcBef>
                <a:spcPts val="0"/>
              </a:spcBef>
              <a:spcAft>
                <a:spcPts val="0"/>
              </a:spcAft>
              <a:buClr>
                <a:srgbClr val="005375"/>
              </a:buClr>
              <a:buSzPts val="2400"/>
              <a:buNone/>
              <a:defRPr sz="2400">
                <a:solidFill>
                  <a:srgbClr val="005375"/>
                </a:solidFill>
              </a:defRPr>
            </a:lvl9pPr>
          </a:lstStyle>
          <a:p>
            <a:endParaRPr/>
          </a:p>
        </p:txBody>
      </p:sp>
      <p:sp>
        <p:nvSpPr>
          <p:cNvPr id="38" name="Google Shape;38;p6"/>
          <p:cNvSpPr txBox="1">
            <a:spLocks noGrp="1"/>
          </p:cNvSpPr>
          <p:nvPr>
            <p:ph type="ctrTitle" idx="2"/>
          </p:nvPr>
        </p:nvSpPr>
        <p:spPr>
          <a:xfrm>
            <a:off x="1201516" y="2665050"/>
            <a:ext cx="1925700" cy="3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5375"/>
              </a:buClr>
              <a:buSzPts val="1800"/>
              <a:buNone/>
              <a:defRPr sz="1800">
                <a:solidFill>
                  <a:srgbClr val="005375"/>
                </a:solidFill>
              </a:defRPr>
            </a:lvl1pPr>
            <a:lvl2pPr lvl="1" algn="ctr" rtl="0">
              <a:spcBef>
                <a:spcPts val="0"/>
              </a:spcBef>
              <a:spcAft>
                <a:spcPts val="0"/>
              </a:spcAft>
              <a:buClr>
                <a:srgbClr val="005375"/>
              </a:buClr>
              <a:buSzPts val="1800"/>
              <a:buNone/>
              <a:defRPr sz="1800">
                <a:solidFill>
                  <a:srgbClr val="005375"/>
                </a:solidFill>
              </a:defRPr>
            </a:lvl2pPr>
            <a:lvl3pPr lvl="2" algn="ctr" rtl="0">
              <a:spcBef>
                <a:spcPts val="0"/>
              </a:spcBef>
              <a:spcAft>
                <a:spcPts val="0"/>
              </a:spcAft>
              <a:buClr>
                <a:srgbClr val="005375"/>
              </a:buClr>
              <a:buSzPts val="1800"/>
              <a:buNone/>
              <a:defRPr sz="1800">
                <a:solidFill>
                  <a:srgbClr val="005375"/>
                </a:solidFill>
              </a:defRPr>
            </a:lvl3pPr>
            <a:lvl4pPr lvl="3" algn="ctr" rtl="0">
              <a:spcBef>
                <a:spcPts val="0"/>
              </a:spcBef>
              <a:spcAft>
                <a:spcPts val="0"/>
              </a:spcAft>
              <a:buClr>
                <a:srgbClr val="005375"/>
              </a:buClr>
              <a:buSzPts val="1800"/>
              <a:buNone/>
              <a:defRPr sz="1800">
                <a:solidFill>
                  <a:srgbClr val="005375"/>
                </a:solidFill>
              </a:defRPr>
            </a:lvl4pPr>
            <a:lvl5pPr lvl="4" algn="ctr" rtl="0">
              <a:spcBef>
                <a:spcPts val="0"/>
              </a:spcBef>
              <a:spcAft>
                <a:spcPts val="0"/>
              </a:spcAft>
              <a:buClr>
                <a:srgbClr val="005375"/>
              </a:buClr>
              <a:buSzPts val="1800"/>
              <a:buNone/>
              <a:defRPr sz="1800">
                <a:solidFill>
                  <a:srgbClr val="005375"/>
                </a:solidFill>
              </a:defRPr>
            </a:lvl5pPr>
            <a:lvl6pPr lvl="5" algn="ctr" rtl="0">
              <a:spcBef>
                <a:spcPts val="0"/>
              </a:spcBef>
              <a:spcAft>
                <a:spcPts val="0"/>
              </a:spcAft>
              <a:buClr>
                <a:srgbClr val="005375"/>
              </a:buClr>
              <a:buSzPts val="1800"/>
              <a:buNone/>
              <a:defRPr sz="1800">
                <a:solidFill>
                  <a:srgbClr val="005375"/>
                </a:solidFill>
              </a:defRPr>
            </a:lvl6pPr>
            <a:lvl7pPr lvl="6" algn="ctr" rtl="0">
              <a:spcBef>
                <a:spcPts val="0"/>
              </a:spcBef>
              <a:spcAft>
                <a:spcPts val="0"/>
              </a:spcAft>
              <a:buClr>
                <a:srgbClr val="005375"/>
              </a:buClr>
              <a:buSzPts val="1800"/>
              <a:buNone/>
              <a:defRPr sz="1800">
                <a:solidFill>
                  <a:srgbClr val="005375"/>
                </a:solidFill>
              </a:defRPr>
            </a:lvl7pPr>
            <a:lvl8pPr lvl="7" algn="ctr" rtl="0">
              <a:spcBef>
                <a:spcPts val="0"/>
              </a:spcBef>
              <a:spcAft>
                <a:spcPts val="0"/>
              </a:spcAft>
              <a:buClr>
                <a:srgbClr val="005375"/>
              </a:buClr>
              <a:buSzPts val="1800"/>
              <a:buNone/>
              <a:defRPr sz="1800">
                <a:solidFill>
                  <a:srgbClr val="005375"/>
                </a:solidFill>
              </a:defRPr>
            </a:lvl8pPr>
            <a:lvl9pPr lvl="8" algn="ctr" rtl="0">
              <a:spcBef>
                <a:spcPts val="0"/>
              </a:spcBef>
              <a:spcAft>
                <a:spcPts val="0"/>
              </a:spcAft>
              <a:buClr>
                <a:srgbClr val="005375"/>
              </a:buClr>
              <a:buSzPts val="1800"/>
              <a:buNone/>
              <a:defRPr sz="1800">
                <a:solidFill>
                  <a:srgbClr val="005375"/>
                </a:solidFill>
              </a:defRPr>
            </a:lvl9pPr>
          </a:lstStyle>
          <a:p>
            <a:endParaRPr/>
          </a:p>
        </p:txBody>
      </p:sp>
      <p:sp>
        <p:nvSpPr>
          <p:cNvPr id="39" name="Google Shape;39;p6"/>
          <p:cNvSpPr txBox="1">
            <a:spLocks noGrp="1"/>
          </p:cNvSpPr>
          <p:nvPr>
            <p:ph type="subTitle" idx="1"/>
          </p:nvPr>
        </p:nvSpPr>
        <p:spPr>
          <a:xfrm>
            <a:off x="1201513" y="3042101"/>
            <a:ext cx="1925700" cy="39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5375"/>
              </a:buClr>
              <a:buSzPts val="1000"/>
              <a:buNone/>
              <a:defRPr sz="1000">
                <a:solidFill>
                  <a:srgbClr val="005375"/>
                </a:solidFill>
              </a:defRPr>
            </a:lvl1pPr>
            <a:lvl2pPr lvl="1" algn="ctr" rtl="0">
              <a:lnSpc>
                <a:spcPct val="100000"/>
              </a:lnSpc>
              <a:spcBef>
                <a:spcPts val="0"/>
              </a:spcBef>
              <a:spcAft>
                <a:spcPts val="0"/>
              </a:spcAft>
              <a:buClr>
                <a:srgbClr val="005375"/>
              </a:buClr>
              <a:buSzPts val="1000"/>
              <a:buNone/>
              <a:defRPr sz="1000">
                <a:solidFill>
                  <a:srgbClr val="005375"/>
                </a:solidFill>
              </a:defRPr>
            </a:lvl2pPr>
            <a:lvl3pPr lvl="2" algn="ctr" rtl="0">
              <a:lnSpc>
                <a:spcPct val="100000"/>
              </a:lnSpc>
              <a:spcBef>
                <a:spcPts val="0"/>
              </a:spcBef>
              <a:spcAft>
                <a:spcPts val="0"/>
              </a:spcAft>
              <a:buClr>
                <a:srgbClr val="005375"/>
              </a:buClr>
              <a:buSzPts val="1000"/>
              <a:buNone/>
              <a:defRPr sz="1000">
                <a:solidFill>
                  <a:srgbClr val="005375"/>
                </a:solidFill>
              </a:defRPr>
            </a:lvl3pPr>
            <a:lvl4pPr lvl="3" algn="ctr" rtl="0">
              <a:lnSpc>
                <a:spcPct val="100000"/>
              </a:lnSpc>
              <a:spcBef>
                <a:spcPts val="0"/>
              </a:spcBef>
              <a:spcAft>
                <a:spcPts val="0"/>
              </a:spcAft>
              <a:buClr>
                <a:srgbClr val="005375"/>
              </a:buClr>
              <a:buSzPts val="1000"/>
              <a:buNone/>
              <a:defRPr sz="1000">
                <a:solidFill>
                  <a:srgbClr val="005375"/>
                </a:solidFill>
              </a:defRPr>
            </a:lvl4pPr>
            <a:lvl5pPr lvl="4" algn="ctr" rtl="0">
              <a:lnSpc>
                <a:spcPct val="100000"/>
              </a:lnSpc>
              <a:spcBef>
                <a:spcPts val="0"/>
              </a:spcBef>
              <a:spcAft>
                <a:spcPts val="0"/>
              </a:spcAft>
              <a:buClr>
                <a:srgbClr val="005375"/>
              </a:buClr>
              <a:buSzPts val="1000"/>
              <a:buNone/>
              <a:defRPr sz="1000">
                <a:solidFill>
                  <a:srgbClr val="005375"/>
                </a:solidFill>
              </a:defRPr>
            </a:lvl5pPr>
            <a:lvl6pPr lvl="5" algn="ctr" rtl="0">
              <a:lnSpc>
                <a:spcPct val="100000"/>
              </a:lnSpc>
              <a:spcBef>
                <a:spcPts val="0"/>
              </a:spcBef>
              <a:spcAft>
                <a:spcPts val="0"/>
              </a:spcAft>
              <a:buClr>
                <a:srgbClr val="005375"/>
              </a:buClr>
              <a:buSzPts val="1000"/>
              <a:buNone/>
              <a:defRPr sz="1000">
                <a:solidFill>
                  <a:srgbClr val="005375"/>
                </a:solidFill>
              </a:defRPr>
            </a:lvl6pPr>
            <a:lvl7pPr lvl="6" algn="ctr" rtl="0">
              <a:lnSpc>
                <a:spcPct val="100000"/>
              </a:lnSpc>
              <a:spcBef>
                <a:spcPts val="0"/>
              </a:spcBef>
              <a:spcAft>
                <a:spcPts val="0"/>
              </a:spcAft>
              <a:buClr>
                <a:srgbClr val="005375"/>
              </a:buClr>
              <a:buSzPts val="1000"/>
              <a:buNone/>
              <a:defRPr sz="1000">
                <a:solidFill>
                  <a:srgbClr val="005375"/>
                </a:solidFill>
              </a:defRPr>
            </a:lvl7pPr>
            <a:lvl8pPr lvl="7" algn="ctr" rtl="0">
              <a:lnSpc>
                <a:spcPct val="100000"/>
              </a:lnSpc>
              <a:spcBef>
                <a:spcPts val="0"/>
              </a:spcBef>
              <a:spcAft>
                <a:spcPts val="0"/>
              </a:spcAft>
              <a:buClr>
                <a:srgbClr val="005375"/>
              </a:buClr>
              <a:buSzPts val="1000"/>
              <a:buNone/>
              <a:defRPr sz="1000">
                <a:solidFill>
                  <a:srgbClr val="005375"/>
                </a:solidFill>
              </a:defRPr>
            </a:lvl8pPr>
            <a:lvl9pPr lvl="8" algn="ctr" rtl="0">
              <a:lnSpc>
                <a:spcPct val="100000"/>
              </a:lnSpc>
              <a:spcBef>
                <a:spcPts val="0"/>
              </a:spcBef>
              <a:spcAft>
                <a:spcPts val="0"/>
              </a:spcAft>
              <a:buClr>
                <a:srgbClr val="005375"/>
              </a:buClr>
              <a:buSzPts val="1000"/>
              <a:buNone/>
              <a:defRPr sz="1000">
                <a:solidFill>
                  <a:srgbClr val="005375"/>
                </a:solidFill>
              </a:defRPr>
            </a:lvl9pPr>
          </a:lstStyle>
          <a:p>
            <a:endParaRPr/>
          </a:p>
        </p:txBody>
      </p:sp>
      <p:sp>
        <p:nvSpPr>
          <p:cNvPr id="40" name="Google Shape;40;p6"/>
          <p:cNvSpPr txBox="1">
            <a:spLocks noGrp="1"/>
          </p:cNvSpPr>
          <p:nvPr>
            <p:ph type="ctrTitle" idx="3"/>
          </p:nvPr>
        </p:nvSpPr>
        <p:spPr>
          <a:xfrm>
            <a:off x="3609151" y="2665050"/>
            <a:ext cx="1925700" cy="3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5375"/>
              </a:buClr>
              <a:buSzPts val="1800"/>
              <a:buNone/>
              <a:defRPr sz="1800">
                <a:solidFill>
                  <a:srgbClr val="005375"/>
                </a:solidFill>
              </a:defRPr>
            </a:lvl1pPr>
            <a:lvl2pPr lvl="1" algn="ctr" rtl="0">
              <a:spcBef>
                <a:spcPts val="0"/>
              </a:spcBef>
              <a:spcAft>
                <a:spcPts val="0"/>
              </a:spcAft>
              <a:buClr>
                <a:srgbClr val="005375"/>
              </a:buClr>
              <a:buSzPts val="1800"/>
              <a:buNone/>
              <a:defRPr sz="1800">
                <a:solidFill>
                  <a:srgbClr val="005375"/>
                </a:solidFill>
              </a:defRPr>
            </a:lvl2pPr>
            <a:lvl3pPr lvl="2" algn="ctr" rtl="0">
              <a:spcBef>
                <a:spcPts val="0"/>
              </a:spcBef>
              <a:spcAft>
                <a:spcPts val="0"/>
              </a:spcAft>
              <a:buClr>
                <a:srgbClr val="005375"/>
              </a:buClr>
              <a:buSzPts val="1800"/>
              <a:buNone/>
              <a:defRPr sz="1800">
                <a:solidFill>
                  <a:srgbClr val="005375"/>
                </a:solidFill>
              </a:defRPr>
            </a:lvl3pPr>
            <a:lvl4pPr lvl="3" algn="ctr" rtl="0">
              <a:spcBef>
                <a:spcPts val="0"/>
              </a:spcBef>
              <a:spcAft>
                <a:spcPts val="0"/>
              </a:spcAft>
              <a:buClr>
                <a:srgbClr val="005375"/>
              </a:buClr>
              <a:buSzPts val="1800"/>
              <a:buNone/>
              <a:defRPr sz="1800">
                <a:solidFill>
                  <a:srgbClr val="005375"/>
                </a:solidFill>
              </a:defRPr>
            </a:lvl4pPr>
            <a:lvl5pPr lvl="4" algn="ctr" rtl="0">
              <a:spcBef>
                <a:spcPts val="0"/>
              </a:spcBef>
              <a:spcAft>
                <a:spcPts val="0"/>
              </a:spcAft>
              <a:buClr>
                <a:srgbClr val="005375"/>
              </a:buClr>
              <a:buSzPts val="1800"/>
              <a:buNone/>
              <a:defRPr sz="1800">
                <a:solidFill>
                  <a:srgbClr val="005375"/>
                </a:solidFill>
              </a:defRPr>
            </a:lvl5pPr>
            <a:lvl6pPr lvl="5" algn="ctr" rtl="0">
              <a:spcBef>
                <a:spcPts val="0"/>
              </a:spcBef>
              <a:spcAft>
                <a:spcPts val="0"/>
              </a:spcAft>
              <a:buClr>
                <a:srgbClr val="005375"/>
              </a:buClr>
              <a:buSzPts val="1800"/>
              <a:buNone/>
              <a:defRPr sz="1800">
                <a:solidFill>
                  <a:srgbClr val="005375"/>
                </a:solidFill>
              </a:defRPr>
            </a:lvl6pPr>
            <a:lvl7pPr lvl="6" algn="ctr" rtl="0">
              <a:spcBef>
                <a:spcPts val="0"/>
              </a:spcBef>
              <a:spcAft>
                <a:spcPts val="0"/>
              </a:spcAft>
              <a:buClr>
                <a:srgbClr val="005375"/>
              </a:buClr>
              <a:buSzPts val="1800"/>
              <a:buNone/>
              <a:defRPr sz="1800">
                <a:solidFill>
                  <a:srgbClr val="005375"/>
                </a:solidFill>
              </a:defRPr>
            </a:lvl7pPr>
            <a:lvl8pPr lvl="7" algn="ctr" rtl="0">
              <a:spcBef>
                <a:spcPts val="0"/>
              </a:spcBef>
              <a:spcAft>
                <a:spcPts val="0"/>
              </a:spcAft>
              <a:buClr>
                <a:srgbClr val="005375"/>
              </a:buClr>
              <a:buSzPts val="1800"/>
              <a:buNone/>
              <a:defRPr sz="1800">
                <a:solidFill>
                  <a:srgbClr val="005375"/>
                </a:solidFill>
              </a:defRPr>
            </a:lvl8pPr>
            <a:lvl9pPr lvl="8" algn="ctr" rtl="0">
              <a:spcBef>
                <a:spcPts val="0"/>
              </a:spcBef>
              <a:spcAft>
                <a:spcPts val="0"/>
              </a:spcAft>
              <a:buClr>
                <a:srgbClr val="005375"/>
              </a:buClr>
              <a:buSzPts val="1800"/>
              <a:buNone/>
              <a:defRPr sz="1800">
                <a:solidFill>
                  <a:srgbClr val="005375"/>
                </a:solidFill>
              </a:defRPr>
            </a:lvl9pPr>
          </a:lstStyle>
          <a:p>
            <a:endParaRPr/>
          </a:p>
        </p:txBody>
      </p:sp>
      <p:sp>
        <p:nvSpPr>
          <p:cNvPr id="41" name="Google Shape;41;p6"/>
          <p:cNvSpPr txBox="1">
            <a:spLocks noGrp="1"/>
          </p:cNvSpPr>
          <p:nvPr>
            <p:ph type="subTitle" idx="4"/>
          </p:nvPr>
        </p:nvSpPr>
        <p:spPr>
          <a:xfrm>
            <a:off x="3609148" y="3042101"/>
            <a:ext cx="1925700" cy="39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5375"/>
              </a:buClr>
              <a:buSzPts val="1000"/>
              <a:buNone/>
              <a:defRPr sz="1000">
                <a:solidFill>
                  <a:srgbClr val="005375"/>
                </a:solidFill>
              </a:defRPr>
            </a:lvl1pPr>
            <a:lvl2pPr lvl="1" algn="ctr" rtl="0">
              <a:lnSpc>
                <a:spcPct val="100000"/>
              </a:lnSpc>
              <a:spcBef>
                <a:spcPts val="0"/>
              </a:spcBef>
              <a:spcAft>
                <a:spcPts val="0"/>
              </a:spcAft>
              <a:buClr>
                <a:srgbClr val="005375"/>
              </a:buClr>
              <a:buSzPts val="1000"/>
              <a:buNone/>
              <a:defRPr sz="1000">
                <a:solidFill>
                  <a:srgbClr val="005375"/>
                </a:solidFill>
              </a:defRPr>
            </a:lvl2pPr>
            <a:lvl3pPr lvl="2" algn="ctr" rtl="0">
              <a:lnSpc>
                <a:spcPct val="100000"/>
              </a:lnSpc>
              <a:spcBef>
                <a:spcPts val="0"/>
              </a:spcBef>
              <a:spcAft>
                <a:spcPts val="0"/>
              </a:spcAft>
              <a:buClr>
                <a:srgbClr val="005375"/>
              </a:buClr>
              <a:buSzPts val="1000"/>
              <a:buNone/>
              <a:defRPr sz="1000">
                <a:solidFill>
                  <a:srgbClr val="005375"/>
                </a:solidFill>
              </a:defRPr>
            </a:lvl3pPr>
            <a:lvl4pPr lvl="3" algn="ctr" rtl="0">
              <a:lnSpc>
                <a:spcPct val="100000"/>
              </a:lnSpc>
              <a:spcBef>
                <a:spcPts val="0"/>
              </a:spcBef>
              <a:spcAft>
                <a:spcPts val="0"/>
              </a:spcAft>
              <a:buClr>
                <a:srgbClr val="005375"/>
              </a:buClr>
              <a:buSzPts val="1000"/>
              <a:buNone/>
              <a:defRPr sz="1000">
                <a:solidFill>
                  <a:srgbClr val="005375"/>
                </a:solidFill>
              </a:defRPr>
            </a:lvl4pPr>
            <a:lvl5pPr lvl="4" algn="ctr" rtl="0">
              <a:lnSpc>
                <a:spcPct val="100000"/>
              </a:lnSpc>
              <a:spcBef>
                <a:spcPts val="0"/>
              </a:spcBef>
              <a:spcAft>
                <a:spcPts val="0"/>
              </a:spcAft>
              <a:buClr>
                <a:srgbClr val="005375"/>
              </a:buClr>
              <a:buSzPts val="1000"/>
              <a:buNone/>
              <a:defRPr sz="1000">
                <a:solidFill>
                  <a:srgbClr val="005375"/>
                </a:solidFill>
              </a:defRPr>
            </a:lvl5pPr>
            <a:lvl6pPr lvl="5" algn="ctr" rtl="0">
              <a:lnSpc>
                <a:spcPct val="100000"/>
              </a:lnSpc>
              <a:spcBef>
                <a:spcPts val="0"/>
              </a:spcBef>
              <a:spcAft>
                <a:spcPts val="0"/>
              </a:spcAft>
              <a:buClr>
                <a:srgbClr val="005375"/>
              </a:buClr>
              <a:buSzPts val="1000"/>
              <a:buNone/>
              <a:defRPr sz="1000">
                <a:solidFill>
                  <a:srgbClr val="005375"/>
                </a:solidFill>
              </a:defRPr>
            </a:lvl6pPr>
            <a:lvl7pPr lvl="6" algn="ctr" rtl="0">
              <a:lnSpc>
                <a:spcPct val="100000"/>
              </a:lnSpc>
              <a:spcBef>
                <a:spcPts val="0"/>
              </a:spcBef>
              <a:spcAft>
                <a:spcPts val="0"/>
              </a:spcAft>
              <a:buClr>
                <a:srgbClr val="005375"/>
              </a:buClr>
              <a:buSzPts val="1000"/>
              <a:buNone/>
              <a:defRPr sz="1000">
                <a:solidFill>
                  <a:srgbClr val="005375"/>
                </a:solidFill>
              </a:defRPr>
            </a:lvl7pPr>
            <a:lvl8pPr lvl="7" algn="ctr" rtl="0">
              <a:lnSpc>
                <a:spcPct val="100000"/>
              </a:lnSpc>
              <a:spcBef>
                <a:spcPts val="0"/>
              </a:spcBef>
              <a:spcAft>
                <a:spcPts val="0"/>
              </a:spcAft>
              <a:buClr>
                <a:srgbClr val="005375"/>
              </a:buClr>
              <a:buSzPts val="1000"/>
              <a:buNone/>
              <a:defRPr sz="1000">
                <a:solidFill>
                  <a:srgbClr val="005375"/>
                </a:solidFill>
              </a:defRPr>
            </a:lvl8pPr>
            <a:lvl9pPr lvl="8" algn="ctr" rtl="0">
              <a:lnSpc>
                <a:spcPct val="100000"/>
              </a:lnSpc>
              <a:spcBef>
                <a:spcPts val="0"/>
              </a:spcBef>
              <a:spcAft>
                <a:spcPts val="0"/>
              </a:spcAft>
              <a:buClr>
                <a:srgbClr val="005375"/>
              </a:buClr>
              <a:buSzPts val="1000"/>
              <a:buNone/>
              <a:defRPr sz="1000">
                <a:solidFill>
                  <a:srgbClr val="005375"/>
                </a:solidFill>
              </a:defRPr>
            </a:lvl9pPr>
          </a:lstStyle>
          <a:p>
            <a:endParaRPr/>
          </a:p>
        </p:txBody>
      </p:sp>
      <p:sp>
        <p:nvSpPr>
          <p:cNvPr id="42" name="Google Shape;42;p6"/>
          <p:cNvSpPr txBox="1">
            <a:spLocks noGrp="1"/>
          </p:cNvSpPr>
          <p:nvPr>
            <p:ph type="ctrTitle" idx="5"/>
          </p:nvPr>
        </p:nvSpPr>
        <p:spPr>
          <a:xfrm>
            <a:off x="6016786" y="2665050"/>
            <a:ext cx="1925700" cy="3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5375"/>
              </a:buClr>
              <a:buSzPts val="1800"/>
              <a:buNone/>
              <a:defRPr sz="1800">
                <a:solidFill>
                  <a:srgbClr val="005375"/>
                </a:solidFill>
              </a:defRPr>
            </a:lvl1pPr>
            <a:lvl2pPr lvl="1" algn="ctr" rtl="0">
              <a:spcBef>
                <a:spcPts val="0"/>
              </a:spcBef>
              <a:spcAft>
                <a:spcPts val="0"/>
              </a:spcAft>
              <a:buClr>
                <a:srgbClr val="005375"/>
              </a:buClr>
              <a:buSzPts val="1800"/>
              <a:buNone/>
              <a:defRPr sz="1800">
                <a:solidFill>
                  <a:srgbClr val="005375"/>
                </a:solidFill>
              </a:defRPr>
            </a:lvl2pPr>
            <a:lvl3pPr lvl="2" algn="ctr" rtl="0">
              <a:spcBef>
                <a:spcPts val="0"/>
              </a:spcBef>
              <a:spcAft>
                <a:spcPts val="0"/>
              </a:spcAft>
              <a:buClr>
                <a:srgbClr val="005375"/>
              </a:buClr>
              <a:buSzPts val="1800"/>
              <a:buNone/>
              <a:defRPr sz="1800">
                <a:solidFill>
                  <a:srgbClr val="005375"/>
                </a:solidFill>
              </a:defRPr>
            </a:lvl3pPr>
            <a:lvl4pPr lvl="3" algn="ctr" rtl="0">
              <a:spcBef>
                <a:spcPts val="0"/>
              </a:spcBef>
              <a:spcAft>
                <a:spcPts val="0"/>
              </a:spcAft>
              <a:buClr>
                <a:srgbClr val="005375"/>
              </a:buClr>
              <a:buSzPts val="1800"/>
              <a:buNone/>
              <a:defRPr sz="1800">
                <a:solidFill>
                  <a:srgbClr val="005375"/>
                </a:solidFill>
              </a:defRPr>
            </a:lvl4pPr>
            <a:lvl5pPr lvl="4" algn="ctr" rtl="0">
              <a:spcBef>
                <a:spcPts val="0"/>
              </a:spcBef>
              <a:spcAft>
                <a:spcPts val="0"/>
              </a:spcAft>
              <a:buClr>
                <a:srgbClr val="005375"/>
              </a:buClr>
              <a:buSzPts val="1800"/>
              <a:buNone/>
              <a:defRPr sz="1800">
                <a:solidFill>
                  <a:srgbClr val="005375"/>
                </a:solidFill>
              </a:defRPr>
            </a:lvl5pPr>
            <a:lvl6pPr lvl="5" algn="ctr" rtl="0">
              <a:spcBef>
                <a:spcPts val="0"/>
              </a:spcBef>
              <a:spcAft>
                <a:spcPts val="0"/>
              </a:spcAft>
              <a:buClr>
                <a:srgbClr val="005375"/>
              </a:buClr>
              <a:buSzPts val="1800"/>
              <a:buNone/>
              <a:defRPr sz="1800">
                <a:solidFill>
                  <a:srgbClr val="005375"/>
                </a:solidFill>
              </a:defRPr>
            </a:lvl6pPr>
            <a:lvl7pPr lvl="6" algn="ctr" rtl="0">
              <a:spcBef>
                <a:spcPts val="0"/>
              </a:spcBef>
              <a:spcAft>
                <a:spcPts val="0"/>
              </a:spcAft>
              <a:buClr>
                <a:srgbClr val="005375"/>
              </a:buClr>
              <a:buSzPts val="1800"/>
              <a:buNone/>
              <a:defRPr sz="1800">
                <a:solidFill>
                  <a:srgbClr val="005375"/>
                </a:solidFill>
              </a:defRPr>
            </a:lvl7pPr>
            <a:lvl8pPr lvl="7" algn="ctr" rtl="0">
              <a:spcBef>
                <a:spcPts val="0"/>
              </a:spcBef>
              <a:spcAft>
                <a:spcPts val="0"/>
              </a:spcAft>
              <a:buClr>
                <a:srgbClr val="005375"/>
              </a:buClr>
              <a:buSzPts val="1800"/>
              <a:buNone/>
              <a:defRPr sz="1800">
                <a:solidFill>
                  <a:srgbClr val="005375"/>
                </a:solidFill>
              </a:defRPr>
            </a:lvl8pPr>
            <a:lvl9pPr lvl="8" algn="ctr" rtl="0">
              <a:spcBef>
                <a:spcPts val="0"/>
              </a:spcBef>
              <a:spcAft>
                <a:spcPts val="0"/>
              </a:spcAft>
              <a:buClr>
                <a:srgbClr val="005375"/>
              </a:buClr>
              <a:buSzPts val="1800"/>
              <a:buNone/>
              <a:defRPr sz="1800">
                <a:solidFill>
                  <a:srgbClr val="005375"/>
                </a:solidFill>
              </a:defRPr>
            </a:lvl9pPr>
          </a:lstStyle>
          <a:p>
            <a:endParaRPr/>
          </a:p>
        </p:txBody>
      </p:sp>
      <p:sp>
        <p:nvSpPr>
          <p:cNvPr id="43" name="Google Shape;43;p6"/>
          <p:cNvSpPr txBox="1">
            <a:spLocks noGrp="1"/>
          </p:cNvSpPr>
          <p:nvPr>
            <p:ph type="subTitle" idx="6"/>
          </p:nvPr>
        </p:nvSpPr>
        <p:spPr>
          <a:xfrm>
            <a:off x="6016783" y="3042101"/>
            <a:ext cx="1925700" cy="39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5375"/>
              </a:buClr>
              <a:buSzPts val="1000"/>
              <a:buNone/>
              <a:defRPr sz="1000">
                <a:solidFill>
                  <a:srgbClr val="005375"/>
                </a:solidFill>
              </a:defRPr>
            </a:lvl1pPr>
            <a:lvl2pPr lvl="1" algn="ctr" rtl="0">
              <a:lnSpc>
                <a:spcPct val="100000"/>
              </a:lnSpc>
              <a:spcBef>
                <a:spcPts val="0"/>
              </a:spcBef>
              <a:spcAft>
                <a:spcPts val="0"/>
              </a:spcAft>
              <a:buClr>
                <a:srgbClr val="005375"/>
              </a:buClr>
              <a:buSzPts val="1000"/>
              <a:buNone/>
              <a:defRPr sz="1000">
                <a:solidFill>
                  <a:srgbClr val="005375"/>
                </a:solidFill>
              </a:defRPr>
            </a:lvl2pPr>
            <a:lvl3pPr lvl="2" algn="ctr" rtl="0">
              <a:lnSpc>
                <a:spcPct val="100000"/>
              </a:lnSpc>
              <a:spcBef>
                <a:spcPts val="0"/>
              </a:spcBef>
              <a:spcAft>
                <a:spcPts val="0"/>
              </a:spcAft>
              <a:buClr>
                <a:srgbClr val="005375"/>
              </a:buClr>
              <a:buSzPts val="1000"/>
              <a:buNone/>
              <a:defRPr sz="1000">
                <a:solidFill>
                  <a:srgbClr val="005375"/>
                </a:solidFill>
              </a:defRPr>
            </a:lvl3pPr>
            <a:lvl4pPr lvl="3" algn="ctr" rtl="0">
              <a:lnSpc>
                <a:spcPct val="100000"/>
              </a:lnSpc>
              <a:spcBef>
                <a:spcPts val="0"/>
              </a:spcBef>
              <a:spcAft>
                <a:spcPts val="0"/>
              </a:spcAft>
              <a:buClr>
                <a:srgbClr val="005375"/>
              </a:buClr>
              <a:buSzPts val="1000"/>
              <a:buNone/>
              <a:defRPr sz="1000">
                <a:solidFill>
                  <a:srgbClr val="005375"/>
                </a:solidFill>
              </a:defRPr>
            </a:lvl4pPr>
            <a:lvl5pPr lvl="4" algn="ctr" rtl="0">
              <a:lnSpc>
                <a:spcPct val="100000"/>
              </a:lnSpc>
              <a:spcBef>
                <a:spcPts val="0"/>
              </a:spcBef>
              <a:spcAft>
                <a:spcPts val="0"/>
              </a:spcAft>
              <a:buClr>
                <a:srgbClr val="005375"/>
              </a:buClr>
              <a:buSzPts val="1000"/>
              <a:buNone/>
              <a:defRPr sz="1000">
                <a:solidFill>
                  <a:srgbClr val="005375"/>
                </a:solidFill>
              </a:defRPr>
            </a:lvl5pPr>
            <a:lvl6pPr lvl="5" algn="ctr" rtl="0">
              <a:lnSpc>
                <a:spcPct val="100000"/>
              </a:lnSpc>
              <a:spcBef>
                <a:spcPts val="0"/>
              </a:spcBef>
              <a:spcAft>
                <a:spcPts val="0"/>
              </a:spcAft>
              <a:buClr>
                <a:srgbClr val="005375"/>
              </a:buClr>
              <a:buSzPts val="1000"/>
              <a:buNone/>
              <a:defRPr sz="1000">
                <a:solidFill>
                  <a:srgbClr val="005375"/>
                </a:solidFill>
              </a:defRPr>
            </a:lvl6pPr>
            <a:lvl7pPr lvl="6" algn="ctr" rtl="0">
              <a:lnSpc>
                <a:spcPct val="100000"/>
              </a:lnSpc>
              <a:spcBef>
                <a:spcPts val="0"/>
              </a:spcBef>
              <a:spcAft>
                <a:spcPts val="0"/>
              </a:spcAft>
              <a:buClr>
                <a:srgbClr val="005375"/>
              </a:buClr>
              <a:buSzPts val="1000"/>
              <a:buNone/>
              <a:defRPr sz="1000">
                <a:solidFill>
                  <a:srgbClr val="005375"/>
                </a:solidFill>
              </a:defRPr>
            </a:lvl7pPr>
            <a:lvl8pPr lvl="7" algn="ctr" rtl="0">
              <a:lnSpc>
                <a:spcPct val="100000"/>
              </a:lnSpc>
              <a:spcBef>
                <a:spcPts val="0"/>
              </a:spcBef>
              <a:spcAft>
                <a:spcPts val="0"/>
              </a:spcAft>
              <a:buClr>
                <a:srgbClr val="005375"/>
              </a:buClr>
              <a:buSzPts val="1000"/>
              <a:buNone/>
              <a:defRPr sz="1000">
                <a:solidFill>
                  <a:srgbClr val="005375"/>
                </a:solidFill>
              </a:defRPr>
            </a:lvl8pPr>
            <a:lvl9pPr lvl="8" algn="ctr" rtl="0">
              <a:lnSpc>
                <a:spcPct val="100000"/>
              </a:lnSpc>
              <a:spcBef>
                <a:spcPts val="0"/>
              </a:spcBef>
              <a:spcAft>
                <a:spcPts val="0"/>
              </a:spcAft>
              <a:buClr>
                <a:srgbClr val="005375"/>
              </a:buClr>
              <a:buSzPts val="1000"/>
              <a:buNone/>
              <a:defRPr sz="1000">
                <a:solidFill>
                  <a:srgbClr val="005375"/>
                </a:solidFill>
              </a:defRPr>
            </a:lvl9pPr>
          </a:lstStyle>
          <a:p>
            <a:endParaRPr/>
          </a:p>
        </p:txBody>
      </p:sp>
      <p:sp>
        <p:nvSpPr>
          <p:cNvPr id="44" name="Google Shape;44;p6"/>
          <p:cNvSpPr/>
          <p:nvPr/>
        </p:nvSpPr>
        <p:spPr>
          <a:xfrm>
            <a:off x="8552000" y="4489875"/>
            <a:ext cx="591900" cy="390000"/>
          </a:xfrm>
          <a:prstGeom prst="rect">
            <a:avLst/>
          </a:pr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0" y="4489875"/>
            <a:ext cx="8616600" cy="390000"/>
          </a:xfrm>
          <a:prstGeom prst="rect">
            <a:avLst/>
          </a:prstGeom>
          <a:solidFill>
            <a:srgbClr val="0053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BULLET POINTS 1">
  <p:cSld name="BIG_NUMBER_1_1_1_1_1_1_2">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644125" y="619550"/>
            <a:ext cx="8065800" cy="39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2400">
                <a:solidFill>
                  <a:srgbClr val="DC5641"/>
                </a:solidFill>
              </a:defRPr>
            </a:lvl1pPr>
            <a:lvl2pPr lvl="1" rtl="0">
              <a:spcBef>
                <a:spcPts val="0"/>
              </a:spcBef>
              <a:spcAft>
                <a:spcPts val="0"/>
              </a:spcAft>
              <a:buClr>
                <a:srgbClr val="005375"/>
              </a:buClr>
              <a:buSzPts val="2400"/>
              <a:buNone/>
              <a:defRPr sz="2400">
                <a:solidFill>
                  <a:srgbClr val="005375"/>
                </a:solidFill>
              </a:defRPr>
            </a:lvl2pPr>
            <a:lvl3pPr lvl="2" rtl="0">
              <a:spcBef>
                <a:spcPts val="0"/>
              </a:spcBef>
              <a:spcAft>
                <a:spcPts val="0"/>
              </a:spcAft>
              <a:buClr>
                <a:srgbClr val="005375"/>
              </a:buClr>
              <a:buSzPts val="2400"/>
              <a:buNone/>
              <a:defRPr sz="2400">
                <a:solidFill>
                  <a:srgbClr val="005375"/>
                </a:solidFill>
              </a:defRPr>
            </a:lvl3pPr>
            <a:lvl4pPr lvl="3" rtl="0">
              <a:spcBef>
                <a:spcPts val="0"/>
              </a:spcBef>
              <a:spcAft>
                <a:spcPts val="0"/>
              </a:spcAft>
              <a:buClr>
                <a:srgbClr val="005375"/>
              </a:buClr>
              <a:buSzPts val="2400"/>
              <a:buNone/>
              <a:defRPr sz="2400">
                <a:solidFill>
                  <a:srgbClr val="005375"/>
                </a:solidFill>
              </a:defRPr>
            </a:lvl4pPr>
            <a:lvl5pPr lvl="4" rtl="0">
              <a:spcBef>
                <a:spcPts val="0"/>
              </a:spcBef>
              <a:spcAft>
                <a:spcPts val="0"/>
              </a:spcAft>
              <a:buClr>
                <a:srgbClr val="005375"/>
              </a:buClr>
              <a:buSzPts val="2400"/>
              <a:buNone/>
              <a:defRPr sz="2400">
                <a:solidFill>
                  <a:srgbClr val="005375"/>
                </a:solidFill>
              </a:defRPr>
            </a:lvl5pPr>
            <a:lvl6pPr lvl="5" rtl="0">
              <a:spcBef>
                <a:spcPts val="0"/>
              </a:spcBef>
              <a:spcAft>
                <a:spcPts val="0"/>
              </a:spcAft>
              <a:buClr>
                <a:srgbClr val="005375"/>
              </a:buClr>
              <a:buSzPts val="2400"/>
              <a:buNone/>
              <a:defRPr sz="2400">
                <a:solidFill>
                  <a:srgbClr val="005375"/>
                </a:solidFill>
              </a:defRPr>
            </a:lvl6pPr>
            <a:lvl7pPr lvl="6" rtl="0">
              <a:spcBef>
                <a:spcPts val="0"/>
              </a:spcBef>
              <a:spcAft>
                <a:spcPts val="0"/>
              </a:spcAft>
              <a:buClr>
                <a:srgbClr val="005375"/>
              </a:buClr>
              <a:buSzPts val="2400"/>
              <a:buNone/>
              <a:defRPr sz="2400">
                <a:solidFill>
                  <a:srgbClr val="005375"/>
                </a:solidFill>
              </a:defRPr>
            </a:lvl7pPr>
            <a:lvl8pPr lvl="7" rtl="0">
              <a:spcBef>
                <a:spcPts val="0"/>
              </a:spcBef>
              <a:spcAft>
                <a:spcPts val="0"/>
              </a:spcAft>
              <a:buClr>
                <a:srgbClr val="005375"/>
              </a:buClr>
              <a:buSzPts val="2400"/>
              <a:buNone/>
              <a:defRPr sz="2400">
                <a:solidFill>
                  <a:srgbClr val="005375"/>
                </a:solidFill>
              </a:defRPr>
            </a:lvl8pPr>
            <a:lvl9pPr lvl="8" rtl="0">
              <a:spcBef>
                <a:spcPts val="0"/>
              </a:spcBef>
              <a:spcAft>
                <a:spcPts val="0"/>
              </a:spcAft>
              <a:buClr>
                <a:srgbClr val="005375"/>
              </a:buClr>
              <a:buSzPts val="2400"/>
              <a:buNone/>
              <a:defRPr sz="2400">
                <a:solidFill>
                  <a:srgbClr val="005375"/>
                </a:solidFill>
              </a:defRPr>
            </a:lvl9pPr>
          </a:lstStyle>
          <a:p>
            <a:endParaRPr/>
          </a:p>
        </p:txBody>
      </p:sp>
      <p:sp>
        <p:nvSpPr>
          <p:cNvPr id="48" name="Google Shape;48;p7"/>
          <p:cNvSpPr txBox="1">
            <a:spLocks noGrp="1"/>
          </p:cNvSpPr>
          <p:nvPr>
            <p:ph type="body" idx="1"/>
          </p:nvPr>
        </p:nvSpPr>
        <p:spPr>
          <a:xfrm>
            <a:off x="5005900" y="1821450"/>
            <a:ext cx="3255000" cy="2499900"/>
          </a:xfrm>
          <a:prstGeom prst="rect">
            <a:avLst/>
          </a:prstGeom>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1pPr>
            <a:lvl2pPr marL="914400" lvl="1"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2pPr>
            <a:lvl3pPr marL="1371600" lvl="2"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3pPr>
            <a:lvl4pPr marL="1828800" lvl="3"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4pPr>
            <a:lvl5pPr marL="2286000" lvl="4"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5pPr>
            <a:lvl6pPr marL="2743200" lvl="5"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6pPr>
            <a:lvl7pPr marL="3200400" lvl="6"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7pPr>
            <a:lvl8pPr marL="3657600" lvl="7"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8pPr>
            <a:lvl9pPr marL="4114800" lvl="8" indent="-304800" rtl="0">
              <a:lnSpc>
                <a:spcPct val="115000"/>
              </a:lnSpc>
              <a:spcBef>
                <a:spcPts val="1600"/>
              </a:spcBef>
              <a:spcAft>
                <a:spcPts val="1600"/>
              </a:spcAft>
              <a:buClr>
                <a:srgbClr val="005375"/>
              </a:buClr>
              <a:buSzPts val="1200"/>
              <a:buFont typeface="Questrial"/>
              <a:buChar char="■"/>
              <a:defRPr sz="1200">
                <a:solidFill>
                  <a:srgbClr val="005375"/>
                </a:solidFill>
                <a:latin typeface="Questrial"/>
                <a:ea typeface="Questrial"/>
                <a:cs typeface="Questrial"/>
                <a:sym typeface="Questrial"/>
              </a:defRPr>
            </a:lvl9pPr>
          </a:lstStyle>
          <a:p>
            <a:endParaRPr/>
          </a:p>
        </p:txBody>
      </p:sp>
      <p:sp>
        <p:nvSpPr>
          <p:cNvPr id="49" name="Google Shape;49;p7"/>
          <p:cNvSpPr/>
          <p:nvPr/>
        </p:nvSpPr>
        <p:spPr>
          <a:xfrm>
            <a:off x="8908500" y="0"/>
            <a:ext cx="235500" cy="2970300"/>
          </a:xfrm>
          <a:prstGeom prst="rect">
            <a:avLst/>
          </a:pr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0" y="2173200"/>
            <a:ext cx="235500" cy="2970300"/>
          </a:xfrm>
          <a:prstGeom prst="rect">
            <a:avLst/>
          </a:prstGeom>
          <a:solidFill>
            <a:srgbClr val="0053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DESIGN 3">
  <p:cSld name="BIG_NUMBER_1_1_1_1_3">
    <p:bg>
      <p:bgPr>
        <a:solidFill>
          <a:schemeClr val="accent2"/>
        </a:solidFill>
        <a:effectLst/>
      </p:bgPr>
    </p:bg>
    <p:spTree>
      <p:nvGrpSpPr>
        <p:cNvPr id="1" name="Shape 63"/>
        <p:cNvGrpSpPr/>
        <p:nvPr/>
      </p:nvGrpSpPr>
      <p:grpSpPr>
        <a:xfrm>
          <a:off x="0" y="0"/>
          <a:ext cx="0" cy="0"/>
          <a:chOff x="0" y="0"/>
          <a:chExt cx="0" cy="0"/>
        </a:xfrm>
      </p:grpSpPr>
      <p:sp>
        <p:nvSpPr>
          <p:cNvPr id="64" name="Google Shape;64;p11"/>
          <p:cNvSpPr txBox="1">
            <a:spLocks noGrp="1"/>
          </p:cNvSpPr>
          <p:nvPr>
            <p:ph type="ctrTitle"/>
          </p:nvPr>
        </p:nvSpPr>
        <p:spPr>
          <a:xfrm>
            <a:off x="644125" y="619550"/>
            <a:ext cx="8065800" cy="39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2400">
                <a:solidFill>
                  <a:srgbClr val="DC5641"/>
                </a:solidFill>
              </a:defRPr>
            </a:lvl1pPr>
            <a:lvl2pPr lvl="1" rtl="0">
              <a:spcBef>
                <a:spcPts val="0"/>
              </a:spcBef>
              <a:spcAft>
                <a:spcPts val="0"/>
              </a:spcAft>
              <a:buClr>
                <a:srgbClr val="005375"/>
              </a:buClr>
              <a:buSzPts val="2400"/>
              <a:buNone/>
              <a:defRPr sz="2400">
                <a:solidFill>
                  <a:srgbClr val="005375"/>
                </a:solidFill>
              </a:defRPr>
            </a:lvl2pPr>
            <a:lvl3pPr lvl="2" rtl="0">
              <a:spcBef>
                <a:spcPts val="0"/>
              </a:spcBef>
              <a:spcAft>
                <a:spcPts val="0"/>
              </a:spcAft>
              <a:buClr>
                <a:srgbClr val="005375"/>
              </a:buClr>
              <a:buSzPts val="2400"/>
              <a:buNone/>
              <a:defRPr sz="2400">
                <a:solidFill>
                  <a:srgbClr val="005375"/>
                </a:solidFill>
              </a:defRPr>
            </a:lvl3pPr>
            <a:lvl4pPr lvl="3" rtl="0">
              <a:spcBef>
                <a:spcPts val="0"/>
              </a:spcBef>
              <a:spcAft>
                <a:spcPts val="0"/>
              </a:spcAft>
              <a:buClr>
                <a:srgbClr val="005375"/>
              </a:buClr>
              <a:buSzPts val="2400"/>
              <a:buNone/>
              <a:defRPr sz="2400">
                <a:solidFill>
                  <a:srgbClr val="005375"/>
                </a:solidFill>
              </a:defRPr>
            </a:lvl4pPr>
            <a:lvl5pPr lvl="4" rtl="0">
              <a:spcBef>
                <a:spcPts val="0"/>
              </a:spcBef>
              <a:spcAft>
                <a:spcPts val="0"/>
              </a:spcAft>
              <a:buClr>
                <a:srgbClr val="005375"/>
              </a:buClr>
              <a:buSzPts val="2400"/>
              <a:buNone/>
              <a:defRPr sz="2400">
                <a:solidFill>
                  <a:srgbClr val="005375"/>
                </a:solidFill>
              </a:defRPr>
            </a:lvl5pPr>
            <a:lvl6pPr lvl="5" rtl="0">
              <a:spcBef>
                <a:spcPts val="0"/>
              </a:spcBef>
              <a:spcAft>
                <a:spcPts val="0"/>
              </a:spcAft>
              <a:buClr>
                <a:srgbClr val="005375"/>
              </a:buClr>
              <a:buSzPts val="2400"/>
              <a:buNone/>
              <a:defRPr sz="2400">
                <a:solidFill>
                  <a:srgbClr val="005375"/>
                </a:solidFill>
              </a:defRPr>
            </a:lvl6pPr>
            <a:lvl7pPr lvl="6" rtl="0">
              <a:spcBef>
                <a:spcPts val="0"/>
              </a:spcBef>
              <a:spcAft>
                <a:spcPts val="0"/>
              </a:spcAft>
              <a:buClr>
                <a:srgbClr val="005375"/>
              </a:buClr>
              <a:buSzPts val="2400"/>
              <a:buNone/>
              <a:defRPr sz="2400">
                <a:solidFill>
                  <a:srgbClr val="005375"/>
                </a:solidFill>
              </a:defRPr>
            </a:lvl7pPr>
            <a:lvl8pPr lvl="7" rtl="0">
              <a:spcBef>
                <a:spcPts val="0"/>
              </a:spcBef>
              <a:spcAft>
                <a:spcPts val="0"/>
              </a:spcAft>
              <a:buClr>
                <a:srgbClr val="005375"/>
              </a:buClr>
              <a:buSzPts val="2400"/>
              <a:buNone/>
              <a:defRPr sz="2400">
                <a:solidFill>
                  <a:srgbClr val="005375"/>
                </a:solidFill>
              </a:defRPr>
            </a:lvl8pPr>
            <a:lvl9pPr lvl="8" rtl="0">
              <a:spcBef>
                <a:spcPts val="0"/>
              </a:spcBef>
              <a:spcAft>
                <a:spcPts val="0"/>
              </a:spcAft>
              <a:buClr>
                <a:srgbClr val="005375"/>
              </a:buClr>
              <a:buSzPts val="2400"/>
              <a:buNone/>
              <a:defRPr sz="2400">
                <a:solidFill>
                  <a:srgbClr val="005375"/>
                </a:solidFill>
              </a:defRPr>
            </a:lvl9pPr>
          </a:lstStyle>
          <a:p>
            <a:endParaRPr/>
          </a:p>
        </p:txBody>
      </p:sp>
      <p:sp>
        <p:nvSpPr>
          <p:cNvPr id="65" name="Google Shape;65;p11"/>
          <p:cNvSpPr/>
          <p:nvPr/>
        </p:nvSpPr>
        <p:spPr>
          <a:xfrm>
            <a:off x="-28200" y="1444550"/>
            <a:ext cx="9200400" cy="3699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1"/>
          <p:cNvSpPr/>
          <p:nvPr/>
        </p:nvSpPr>
        <p:spPr>
          <a:xfrm>
            <a:off x="-28200" y="4681650"/>
            <a:ext cx="8475000" cy="462000"/>
          </a:xfrm>
          <a:prstGeom prst="rect">
            <a:avLst/>
          </a:pr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1"/>
          <p:cNvSpPr/>
          <p:nvPr/>
        </p:nvSpPr>
        <p:spPr>
          <a:xfrm>
            <a:off x="8446800" y="4681650"/>
            <a:ext cx="748200" cy="462000"/>
          </a:xfrm>
          <a:prstGeom prst="rect">
            <a:avLst/>
          </a:prstGeom>
          <a:solidFill>
            <a:srgbClr val="0053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FOUR COLUMNS  ">
  <p:cSld name="BIG_NUMBER_1_1_1_3_1">
    <p:spTree>
      <p:nvGrpSpPr>
        <p:cNvPr id="1" name="Shape 92"/>
        <p:cNvGrpSpPr/>
        <p:nvPr/>
      </p:nvGrpSpPr>
      <p:grpSpPr>
        <a:xfrm>
          <a:off x="0" y="0"/>
          <a:ext cx="0" cy="0"/>
          <a:chOff x="0" y="0"/>
          <a:chExt cx="0" cy="0"/>
        </a:xfrm>
      </p:grpSpPr>
      <p:sp>
        <p:nvSpPr>
          <p:cNvPr id="93" name="Google Shape;93;p16"/>
          <p:cNvSpPr txBox="1">
            <a:spLocks noGrp="1"/>
          </p:cNvSpPr>
          <p:nvPr>
            <p:ph type="ctrTitle"/>
          </p:nvPr>
        </p:nvSpPr>
        <p:spPr>
          <a:xfrm>
            <a:off x="644125" y="619550"/>
            <a:ext cx="8065800" cy="39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2400">
                <a:solidFill>
                  <a:srgbClr val="DC5641"/>
                </a:solidFill>
              </a:defRPr>
            </a:lvl1pPr>
            <a:lvl2pPr lvl="1" rtl="0">
              <a:spcBef>
                <a:spcPts val="0"/>
              </a:spcBef>
              <a:spcAft>
                <a:spcPts val="0"/>
              </a:spcAft>
              <a:buClr>
                <a:srgbClr val="005375"/>
              </a:buClr>
              <a:buSzPts val="2400"/>
              <a:buNone/>
              <a:defRPr sz="2400">
                <a:solidFill>
                  <a:srgbClr val="005375"/>
                </a:solidFill>
              </a:defRPr>
            </a:lvl2pPr>
            <a:lvl3pPr lvl="2" rtl="0">
              <a:spcBef>
                <a:spcPts val="0"/>
              </a:spcBef>
              <a:spcAft>
                <a:spcPts val="0"/>
              </a:spcAft>
              <a:buClr>
                <a:srgbClr val="005375"/>
              </a:buClr>
              <a:buSzPts val="2400"/>
              <a:buNone/>
              <a:defRPr sz="2400">
                <a:solidFill>
                  <a:srgbClr val="005375"/>
                </a:solidFill>
              </a:defRPr>
            </a:lvl3pPr>
            <a:lvl4pPr lvl="3" rtl="0">
              <a:spcBef>
                <a:spcPts val="0"/>
              </a:spcBef>
              <a:spcAft>
                <a:spcPts val="0"/>
              </a:spcAft>
              <a:buClr>
                <a:srgbClr val="005375"/>
              </a:buClr>
              <a:buSzPts val="2400"/>
              <a:buNone/>
              <a:defRPr sz="2400">
                <a:solidFill>
                  <a:srgbClr val="005375"/>
                </a:solidFill>
              </a:defRPr>
            </a:lvl4pPr>
            <a:lvl5pPr lvl="4" rtl="0">
              <a:spcBef>
                <a:spcPts val="0"/>
              </a:spcBef>
              <a:spcAft>
                <a:spcPts val="0"/>
              </a:spcAft>
              <a:buClr>
                <a:srgbClr val="005375"/>
              </a:buClr>
              <a:buSzPts val="2400"/>
              <a:buNone/>
              <a:defRPr sz="2400">
                <a:solidFill>
                  <a:srgbClr val="005375"/>
                </a:solidFill>
              </a:defRPr>
            </a:lvl5pPr>
            <a:lvl6pPr lvl="5" rtl="0">
              <a:spcBef>
                <a:spcPts val="0"/>
              </a:spcBef>
              <a:spcAft>
                <a:spcPts val="0"/>
              </a:spcAft>
              <a:buClr>
                <a:srgbClr val="005375"/>
              </a:buClr>
              <a:buSzPts val="2400"/>
              <a:buNone/>
              <a:defRPr sz="2400">
                <a:solidFill>
                  <a:srgbClr val="005375"/>
                </a:solidFill>
              </a:defRPr>
            </a:lvl6pPr>
            <a:lvl7pPr lvl="6" rtl="0">
              <a:spcBef>
                <a:spcPts val="0"/>
              </a:spcBef>
              <a:spcAft>
                <a:spcPts val="0"/>
              </a:spcAft>
              <a:buClr>
                <a:srgbClr val="005375"/>
              </a:buClr>
              <a:buSzPts val="2400"/>
              <a:buNone/>
              <a:defRPr sz="2400">
                <a:solidFill>
                  <a:srgbClr val="005375"/>
                </a:solidFill>
              </a:defRPr>
            </a:lvl7pPr>
            <a:lvl8pPr lvl="7" rtl="0">
              <a:spcBef>
                <a:spcPts val="0"/>
              </a:spcBef>
              <a:spcAft>
                <a:spcPts val="0"/>
              </a:spcAft>
              <a:buClr>
                <a:srgbClr val="005375"/>
              </a:buClr>
              <a:buSzPts val="2400"/>
              <a:buNone/>
              <a:defRPr sz="2400">
                <a:solidFill>
                  <a:srgbClr val="005375"/>
                </a:solidFill>
              </a:defRPr>
            </a:lvl8pPr>
            <a:lvl9pPr lvl="8" rtl="0">
              <a:spcBef>
                <a:spcPts val="0"/>
              </a:spcBef>
              <a:spcAft>
                <a:spcPts val="0"/>
              </a:spcAft>
              <a:buClr>
                <a:srgbClr val="005375"/>
              </a:buClr>
              <a:buSzPts val="2400"/>
              <a:buNone/>
              <a:defRPr sz="2400">
                <a:solidFill>
                  <a:srgbClr val="005375"/>
                </a:solidFill>
              </a:defRPr>
            </a:lvl9pPr>
          </a:lstStyle>
          <a:p>
            <a:endParaRPr/>
          </a:p>
        </p:txBody>
      </p:sp>
      <p:sp>
        <p:nvSpPr>
          <p:cNvPr id="94" name="Google Shape;94;p16"/>
          <p:cNvSpPr txBox="1">
            <a:spLocks noGrp="1"/>
          </p:cNvSpPr>
          <p:nvPr>
            <p:ph type="ctrTitle" idx="2"/>
          </p:nvPr>
        </p:nvSpPr>
        <p:spPr>
          <a:xfrm>
            <a:off x="913077" y="3245075"/>
            <a:ext cx="2295900" cy="39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5375"/>
              </a:buClr>
              <a:buSzPts val="1800"/>
              <a:buNone/>
              <a:defRPr sz="1800">
                <a:solidFill>
                  <a:srgbClr val="005375"/>
                </a:solidFill>
              </a:defRPr>
            </a:lvl1pPr>
            <a:lvl2pPr lvl="1" algn="r" rtl="0">
              <a:spcBef>
                <a:spcPts val="0"/>
              </a:spcBef>
              <a:spcAft>
                <a:spcPts val="0"/>
              </a:spcAft>
              <a:buClr>
                <a:srgbClr val="005375"/>
              </a:buClr>
              <a:buSzPts val="1800"/>
              <a:buNone/>
              <a:defRPr sz="1800">
                <a:solidFill>
                  <a:srgbClr val="005375"/>
                </a:solidFill>
              </a:defRPr>
            </a:lvl2pPr>
            <a:lvl3pPr lvl="2" algn="r" rtl="0">
              <a:spcBef>
                <a:spcPts val="0"/>
              </a:spcBef>
              <a:spcAft>
                <a:spcPts val="0"/>
              </a:spcAft>
              <a:buClr>
                <a:srgbClr val="005375"/>
              </a:buClr>
              <a:buSzPts val="1800"/>
              <a:buNone/>
              <a:defRPr sz="1800">
                <a:solidFill>
                  <a:srgbClr val="005375"/>
                </a:solidFill>
              </a:defRPr>
            </a:lvl3pPr>
            <a:lvl4pPr lvl="3" algn="r" rtl="0">
              <a:spcBef>
                <a:spcPts val="0"/>
              </a:spcBef>
              <a:spcAft>
                <a:spcPts val="0"/>
              </a:spcAft>
              <a:buClr>
                <a:srgbClr val="005375"/>
              </a:buClr>
              <a:buSzPts val="1800"/>
              <a:buNone/>
              <a:defRPr sz="1800">
                <a:solidFill>
                  <a:srgbClr val="005375"/>
                </a:solidFill>
              </a:defRPr>
            </a:lvl4pPr>
            <a:lvl5pPr lvl="4" algn="r" rtl="0">
              <a:spcBef>
                <a:spcPts val="0"/>
              </a:spcBef>
              <a:spcAft>
                <a:spcPts val="0"/>
              </a:spcAft>
              <a:buClr>
                <a:srgbClr val="005375"/>
              </a:buClr>
              <a:buSzPts val="1800"/>
              <a:buNone/>
              <a:defRPr sz="1800">
                <a:solidFill>
                  <a:srgbClr val="005375"/>
                </a:solidFill>
              </a:defRPr>
            </a:lvl5pPr>
            <a:lvl6pPr lvl="5" algn="r" rtl="0">
              <a:spcBef>
                <a:spcPts val="0"/>
              </a:spcBef>
              <a:spcAft>
                <a:spcPts val="0"/>
              </a:spcAft>
              <a:buClr>
                <a:srgbClr val="005375"/>
              </a:buClr>
              <a:buSzPts val="1800"/>
              <a:buNone/>
              <a:defRPr sz="1800">
                <a:solidFill>
                  <a:srgbClr val="005375"/>
                </a:solidFill>
              </a:defRPr>
            </a:lvl6pPr>
            <a:lvl7pPr lvl="6" algn="r" rtl="0">
              <a:spcBef>
                <a:spcPts val="0"/>
              </a:spcBef>
              <a:spcAft>
                <a:spcPts val="0"/>
              </a:spcAft>
              <a:buClr>
                <a:srgbClr val="005375"/>
              </a:buClr>
              <a:buSzPts val="1800"/>
              <a:buNone/>
              <a:defRPr sz="1800">
                <a:solidFill>
                  <a:srgbClr val="005375"/>
                </a:solidFill>
              </a:defRPr>
            </a:lvl7pPr>
            <a:lvl8pPr lvl="7" algn="r" rtl="0">
              <a:spcBef>
                <a:spcPts val="0"/>
              </a:spcBef>
              <a:spcAft>
                <a:spcPts val="0"/>
              </a:spcAft>
              <a:buClr>
                <a:srgbClr val="005375"/>
              </a:buClr>
              <a:buSzPts val="1800"/>
              <a:buNone/>
              <a:defRPr sz="1800">
                <a:solidFill>
                  <a:srgbClr val="005375"/>
                </a:solidFill>
              </a:defRPr>
            </a:lvl8pPr>
            <a:lvl9pPr lvl="8" algn="r" rtl="0">
              <a:spcBef>
                <a:spcPts val="0"/>
              </a:spcBef>
              <a:spcAft>
                <a:spcPts val="0"/>
              </a:spcAft>
              <a:buClr>
                <a:srgbClr val="005375"/>
              </a:buClr>
              <a:buSzPts val="1800"/>
              <a:buNone/>
              <a:defRPr sz="1800">
                <a:solidFill>
                  <a:srgbClr val="005375"/>
                </a:solidFill>
              </a:defRPr>
            </a:lvl9pPr>
          </a:lstStyle>
          <a:p>
            <a:endParaRPr/>
          </a:p>
        </p:txBody>
      </p:sp>
      <p:sp>
        <p:nvSpPr>
          <p:cNvPr id="95" name="Google Shape;95;p16"/>
          <p:cNvSpPr txBox="1">
            <a:spLocks noGrp="1"/>
          </p:cNvSpPr>
          <p:nvPr>
            <p:ph type="subTitle" idx="1"/>
          </p:nvPr>
        </p:nvSpPr>
        <p:spPr>
          <a:xfrm>
            <a:off x="1167325" y="3622125"/>
            <a:ext cx="2041500" cy="39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5375"/>
              </a:buClr>
              <a:buSzPts val="1000"/>
              <a:buNone/>
              <a:defRPr sz="1000">
                <a:solidFill>
                  <a:srgbClr val="005375"/>
                </a:solidFill>
              </a:defRPr>
            </a:lvl1pPr>
            <a:lvl2pPr lvl="1" algn="r" rtl="0">
              <a:lnSpc>
                <a:spcPct val="100000"/>
              </a:lnSpc>
              <a:spcBef>
                <a:spcPts val="0"/>
              </a:spcBef>
              <a:spcAft>
                <a:spcPts val="0"/>
              </a:spcAft>
              <a:buClr>
                <a:srgbClr val="005375"/>
              </a:buClr>
              <a:buSzPts val="1000"/>
              <a:buNone/>
              <a:defRPr sz="1000">
                <a:solidFill>
                  <a:srgbClr val="005375"/>
                </a:solidFill>
              </a:defRPr>
            </a:lvl2pPr>
            <a:lvl3pPr lvl="2" algn="r" rtl="0">
              <a:lnSpc>
                <a:spcPct val="100000"/>
              </a:lnSpc>
              <a:spcBef>
                <a:spcPts val="0"/>
              </a:spcBef>
              <a:spcAft>
                <a:spcPts val="0"/>
              </a:spcAft>
              <a:buClr>
                <a:srgbClr val="005375"/>
              </a:buClr>
              <a:buSzPts val="1000"/>
              <a:buNone/>
              <a:defRPr sz="1000">
                <a:solidFill>
                  <a:srgbClr val="005375"/>
                </a:solidFill>
              </a:defRPr>
            </a:lvl3pPr>
            <a:lvl4pPr lvl="3" algn="r" rtl="0">
              <a:lnSpc>
                <a:spcPct val="100000"/>
              </a:lnSpc>
              <a:spcBef>
                <a:spcPts val="0"/>
              </a:spcBef>
              <a:spcAft>
                <a:spcPts val="0"/>
              </a:spcAft>
              <a:buClr>
                <a:srgbClr val="005375"/>
              </a:buClr>
              <a:buSzPts val="1000"/>
              <a:buNone/>
              <a:defRPr sz="1000">
                <a:solidFill>
                  <a:srgbClr val="005375"/>
                </a:solidFill>
              </a:defRPr>
            </a:lvl4pPr>
            <a:lvl5pPr lvl="4" algn="r" rtl="0">
              <a:lnSpc>
                <a:spcPct val="100000"/>
              </a:lnSpc>
              <a:spcBef>
                <a:spcPts val="0"/>
              </a:spcBef>
              <a:spcAft>
                <a:spcPts val="0"/>
              </a:spcAft>
              <a:buClr>
                <a:srgbClr val="005375"/>
              </a:buClr>
              <a:buSzPts val="1000"/>
              <a:buNone/>
              <a:defRPr sz="1000">
                <a:solidFill>
                  <a:srgbClr val="005375"/>
                </a:solidFill>
              </a:defRPr>
            </a:lvl5pPr>
            <a:lvl6pPr lvl="5" algn="r" rtl="0">
              <a:lnSpc>
                <a:spcPct val="100000"/>
              </a:lnSpc>
              <a:spcBef>
                <a:spcPts val="0"/>
              </a:spcBef>
              <a:spcAft>
                <a:spcPts val="0"/>
              </a:spcAft>
              <a:buClr>
                <a:srgbClr val="005375"/>
              </a:buClr>
              <a:buSzPts val="1000"/>
              <a:buNone/>
              <a:defRPr sz="1000">
                <a:solidFill>
                  <a:srgbClr val="005375"/>
                </a:solidFill>
              </a:defRPr>
            </a:lvl6pPr>
            <a:lvl7pPr lvl="6" algn="r" rtl="0">
              <a:lnSpc>
                <a:spcPct val="100000"/>
              </a:lnSpc>
              <a:spcBef>
                <a:spcPts val="0"/>
              </a:spcBef>
              <a:spcAft>
                <a:spcPts val="0"/>
              </a:spcAft>
              <a:buClr>
                <a:srgbClr val="005375"/>
              </a:buClr>
              <a:buSzPts val="1000"/>
              <a:buNone/>
              <a:defRPr sz="1000">
                <a:solidFill>
                  <a:srgbClr val="005375"/>
                </a:solidFill>
              </a:defRPr>
            </a:lvl7pPr>
            <a:lvl8pPr lvl="7" algn="r" rtl="0">
              <a:lnSpc>
                <a:spcPct val="100000"/>
              </a:lnSpc>
              <a:spcBef>
                <a:spcPts val="0"/>
              </a:spcBef>
              <a:spcAft>
                <a:spcPts val="0"/>
              </a:spcAft>
              <a:buClr>
                <a:srgbClr val="005375"/>
              </a:buClr>
              <a:buSzPts val="1000"/>
              <a:buNone/>
              <a:defRPr sz="1000">
                <a:solidFill>
                  <a:srgbClr val="005375"/>
                </a:solidFill>
              </a:defRPr>
            </a:lvl8pPr>
            <a:lvl9pPr lvl="8" algn="r" rtl="0">
              <a:lnSpc>
                <a:spcPct val="100000"/>
              </a:lnSpc>
              <a:spcBef>
                <a:spcPts val="0"/>
              </a:spcBef>
              <a:spcAft>
                <a:spcPts val="0"/>
              </a:spcAft>
              <a:buClr>
                <a:srgbClr val="005375"/>
              </a:buClr>
              <a:buSzPts val="1000"/>
              <a:buNone/>
              <a:defRPr sz="1000">
                <a:solidFill>
                  <a:srgbClr val="005375"/>
                </a:solidFill>
              </a:defRPr>
            </a:lvl9pPr>
          </a:lstStyle>
          <a:p>
            <a:endParaRPr/>
          </a:p>
        </p:txBody>
      </p:sp>
      <p:sp>
        <p:nvSpPr>
          <p:cNvPr id="96" name="Google Shape;96;p16"/>
          <p:cNvSpPr txBox="1">
            <a:spLocks noGrp="1"/>
          </p:cNvSpPr>
          <p:nvPr>
            <p:ph type="ctrTitle" idx="3"/>
          </p:nvPr>
        </p:nvSpPr>
        <p:spPr>
          <a:xfrm>
            <a:off x="5935023" y="3245075"/>
            <a:ext cx="2295900" cy="39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5375"/>
              </a:buClr>
              <a:buSzPts val="1800"/>
              <a:buNone/>
              <a:defRPr sz="1800">
                <a:solidFill>
                  <a:srgbClr val="005375"/>
                </a:solidFill>
              </a:defRPr>
            </a:lvl1pPr>
            <a:lvl2pPr lvl="1" rtl="0">
              <a:spcBef>
                <a:spcPts val="0"/>
              </a:spcBef>
              <a:spcAft>
                <a:spcPts val="0"/>
              </a:spcAft>
              <a:buClr>
                <a:srgbClr val="005375"/>
              </a:buClr>
              <a:buSzPts val="1800"/>
              <a:buNone/>
              <a:defRPr sz="1800">
                <a:solidFill>
                  <a:srgbClr val="005375"/>
                </a:solidFill>
              </a:defRPr>
            </a:lvl2pPr>
            <a:lvl3pPr lvl="2" rtl="0">
              <a:spcBef>
                <a:spcPts val="0"/>
              </a:spcBef>
              <a:spcAft>
                <a:spcPts val="0"/>
              </a:spcAft>
              <a:buClr>
                <a:srgbClr val="005375"/>
              </a:buClr>
              <a:buSzPts val="1800"/>
              <a:buNone/>
              <a:defRPr sz="1800">
                <a:solidFill>
                  <a:srgbClr val="005375"/>
                </a:solidFill>
              </a:defRPr>
            </a:lvl3pPr>
            <a:lvl4pPr lvl="3" rtl="0">
              <a:spcBef>
                <a:spcPts val="0"/>
              </a:spcBef>
              <a:spcAft>
                <a:spcPts val="0"/>
              </a:spcAft>
              <a:buClr>
                <a:srgbClr val="005375"/>
              </a:buClr>
              <a:buSzPts val="1800"/>
              <a:buNone/>
              <a:defRPr sz="1800">
                <a:solidFill>
                  <a:srgbClr val="005375"/>
                </a:solidFill>
              </a:defRPr>
            </a:lvl4pPr>
            <a:lvl5pPr lvl="4" rtl="0">
              <a:spcBef>
                <a:spcPts val="0"/>
              </a:spcBef>
              <a:spcAft>
                <a:spcPts val="0"/>
              </a:spcAft>
              <a:buClr>
                <a:srgbClr val="005375"/>
              </a:buClr>
              <a:buSzPts val="1800"/>
              <a:buNone/>
              <a:defRPr sz="1800">
                <a:solidFill>
                  <a:srgbClr val="005375"/>
                </a:solidFill>
              </a:defRPr>
            </a:lvl5pPr>
            <a:lvl6pPr lvl="5" rtl="0">
              <a:spcBef>
                <a:spcPts val="0"/>
              </a:spcBef>
              <a:spcAft>
                <a:spcPts val="0"/>
              </a:spcAft>
              <a:buClr>
                <a:srgbClr val="005375"/>
              </a:buClr>
              <a:buSzPts val="1800"/>
              <a:buNone/>
              <a:defRPr sz="1800">
                <a:solidFill>
                  <a:srgbClr val="005375"/>
                </a:solidFill>
              </a:defRPr>
            </a:lvl6pPr>
            <a:lvl7pPr lvl="6" rtl="0">
              <a:spcBef>
                <a:spcPts val="0"/>
              </a:spcBef>
              <a:spcAft>
                <a:spcPts val="0"/>
              </a:spcAft>
              <a:buClr>
                <a:srgbClr val="005375"/>
              </a:buClr>
              <a:buSzPts val="1800"/>
              <a:buNone/>
              <a:defRPr sz="1800">
                <a:solidFill>
                  <a:srgbClr val="005375"/>
                </a:solidFill>
              </a:defRPr>
            </a:lvl7pPr>
            <a:lvl8pPr lvl="7" rtl="0">
              <a:spcBef>
                <a:spcPts val="0"/>
              </a:spcBef>
              <a:spcAft>
                <a:spcPts val="0"/>
              </a:spcAft>
              <a:buClr>
                <a:srgbClr val="005375"/>
              </a:buClr>
              <a:buSzPts val="1800"/>
              <a:buNone/>
              <a:defRPr sz="1800">
                <a:solidFill>
                  <a:srgbClr val="005375"/>
                </a:solidFill>
              </a:defRPr>
            </a:lvl8pPr>
            <a:lvl9pPr lvl="8" rtl="0">
              <a:spcBef>
                <a:spcPts val="0"/>
              </a:spcBef>
              <a:spcAft>
                <a:spcPts val="0"/>
              </a:spcAft>
              <a:buClr>
                <a:srgbClr val="005375"/>
              </a:buClr>
              <a:buSzPts val="1800"/>
              <a:buNone/>
              <a:defRPr sz="1800">
                <a:solidFill>
                  <a:srgbClr val="005375"/>
                </a:solidFill>
              </a:defRPr>
            </a:lvl9pPr>
          </a:lstStyle>
          <a:p>
            <a:endParaRPr/>
          </a:p>
        </p:txBody>
      </p:sp>
      <p:sp>
        <p:nvSpPr>
          <p:cNvPr id="97" name="Google Shape;97;p16"/>
          <p:cNvSpPr txBox="1">
            <a:spLocks noGrp="1"/>
          </p:cNvSpPr>
          <p:nvPr>
            <p:ph type="subTitle" idx="4"/>
          </p:nvPr>
        </p:nvSpPr>
        <p:spPr>
          <a:xfrm>
            <a:off x="5935025" y="3622125"/>
            <a:ext cx="2041500" cy="39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5375"/>
              </a:buClr>
              <a:buSzPts val="1000"/>
              <a:buNone/>
              <a:defRPr sz="1000">
                <a:solidFill>
                  <a:srgbClr val="005375"/>
                </a:solidFill>
              </a:defRPr>
            </a:lvl1pPr>
            <a:lvl2pPr lvl="1" rtl="0">
              <a:lnSpc>
                <a:spcPct val="100000"/>
              </a:lnSpc>
              <a:spcBef>
                <a:spcPts val="0"/>
              </a:spcBef>
              <a:spcAft>
                <a:spcPts val="0"/>
              </a:spcAft>
              <a:buClr>
                <a:srgbClr val="005375"/>
              </a:buClr>
              <a:buSzPts val="1000"/>
              <a:buNone/>
              <a:defRPr sz="1000">
                <a:solidFill>
                  <a:srgbClr val="005375"/>
                </a:solidFill>
              </a:defRPr>
            </a:lvl2pPr>
            <a:lvl3pPr lvl="2" rtl="0">
              <a:lnSpc>
                <a:spcPct val="100000"/>
              </a:lnSpc>
              <a:spcBef>
                <a:spcPts val="0"/>
              </a:spcBef>
              <a:spcAft>
                <a:spcPts val="0"/>
              </a:spcAft>
              <a:buClr>
                <a:srgbClr val="005375"/>
              </a:buClr>
              <a:buSzPts val="1000"/>
              <a:buNone/>
              <a:defRPr sz="1000">
                <a:solidFill>
                  <a:srgbClr val="005375"/>
                </a:solidFill>
              </a:defRPr>
            </a:lvl3pPr>
            <a:lvl4pPr lvl="3" rtl="0">
              <a:lnSpc>
                <a:spcPct val="100000"/>
              </a:lnSpc>
              <a:spcBef>
                <a:spcPts val="0"/>
              </a:spcBef>
              <a:spcAft>
                <a:spcPts val="0"/>
              </a:spcAft>
              <a:buClr>
                <a:srgbClr val="005375"/>
              </a:buClr>
              <a:buSzPts val="1000"/>
              <a:buNone/>
              <a:defRPr sz="1000">
                <a:solidFill>
                  <a:srgbClr val="005375"/>
                </a:solidFill>
              </a:defRPr>
            </a:lvl4pPr>
            <a:lvl5pPr lvl="4" rtl="0">
              <a:lnSpc>
                <a:spcPct val="100000"/>
              </a:lnSpc>
              <a:spcBef>
                <a:spcPts val="0"/>
              </a:spcBef>
              <a:spcAft>
                <a:spcPts val="0"/>
              </a:spcAft>
              <a:buClr>
                <a:srgbClr val="005375"/>
              </a:buClr>
              <a:buSzPts val="1000"/>
              <a:buNone/>
              <a:defRPr sz="1000">
                <a:solidFill>
                  <a:srgbClr val="005375"/>
                </a:solidFill>
              </a:defRPr>
            </a:lvl5pPr>
            <a:lvl6pPr lvl="5" rtl="0">
              <a:lnSpc>
                <a:spcPct val="100000"/>
              </a:lnSpc>
              <a:spcBef>
                <a:spcPts val="0"/>
              </a:spcBef>
              <a:spcAft>
                <a:spcPts val="0"/>
              </a:spcAft>
              <a:buClr>
                <a:srgbClr val="005375"/>
              </a:buClr>
              <a:buSzPts val="1000"/>
              <a:buNone/>
              <a:defRPr sz="1000">
                <a:solidFill>
                  <a:srgbClr val="005375"/>
                </a:solidFill>
              </a:defRPr>
            </a:lvl6pPr>
            <a:lvl7pPr lvl="6" rtl="0">
              <a:lnSpc>
                <a:spcPct val="100000"/>
              </a:lnSpc>
              <a:spcBef>
                <a:spcPts val="0"/>
              </a:spcBef>
              <a:spcAft>
                <a:spcPts val="0"/>
              </a:spcAft>
              <a:buClr>
                <a:srgbClr val="005375"/>
              </a:buClr>
              <a:buSzPts val="1000"/>
              <a:buNone/>
              <a:defRPr sz="1000">
                <a:solidFill>
                  <a:srgbClr val="005375"/>
                </a:solidFill>
              </a:defRPr>
            </a:lvl7pPr>
            <a:lvl8pPr lvl="7" rtl="0">
              <a:lnSpc>
                <a:spcPct val="100000"/>
              </a:lnSpc>
              <a:spcBef>
                <a:spcPts val="0"/>
              </a:spcBef>
              <a:spcAft>
                <a:spcPts val="0"/>
              </a:spcAft>
              <a:buClr>
                <a:srgbClr val="005375"/>
              </a:buClr>
              <a:buSzPts val="1000"/>
              <a:buNone/>
              <a:defRPr sz="1000">
                <a:solidFill>
                  <a:srgbClr val="005375"/>
                </a:solidFill>
              </a:defRPr>
            </a:lvl8pPr>
            <a:lvl9pPr lvl="8" rtl="0">
              <a:lnSpc>
                <a:spcPct val="100000"/>
              </a:lnSpc>
              <a:spcBef>
                <a:spcPts val="0"/>
              </a:spcBef>
              <a:spcAft>
                <a:spcPts val="0"/>
              </a:spcAft>
              <a:buClr>
                <a:srgbClr val="005375"/>
              </a:buClr>
              <a:buSzPts val="1000"/>
              <a:buNone/>
              <a:defRPr sz="1000">
                <a:solidFill>
                  <a:srgbClr val="005375"/>
                </a:solidFill>
              </a:defRPr>
            </a:lvl9pPr>
          </a:lstStyle>
          <a:p>
            <a:endParaRPr/>
          </a:p>
        </p:txBody>
      </p:sp>
      <p:sp>
        <p:nvSpPr>
          <p:cNvPr id="98" name="Google Shape;98;p16"/>
          <p:cNvSpPr txBox="1">
            <a:spLocks noGrp="1"/>
          </p:cNvSpPr>
          <p:nvPr>
            <p:ph type="ctrTitle" idx="5"/>
          </p:nvPr>
        </p:nvSpPr>
        <p:spPr>
          <a:xfrm>
            <a:off x="913077" y="2016350"/>
            <a:ext cx="2295900" cy="39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5375"/>
              </a:buClr>
              <a:buSzPts val="1800"/>
              <a:buNone/>
              <a:defRPr sz="1800">
                <a:solidFill>
                  <a:srgbClr val="005375"/>
                </a:solidFill>
              </a:defRPr>
            </a:lvl1pPr>
            <a:lvl2pPr lvl="1" algn="r" rtl="0">
              <a:spcBef>
                <a:spcPts val="0"/>
              </a:spcBef>
              <a:spcAft>
                <a:spcPts val="0"/>
              </a:spcAft>
              <a:buClr>
                <a:srgbClr val="005375"/>
              </a:buClr>
              <a:buSzPts val="1800"/>
              <a:buNone/>
              <a:defRPr sz="1800">
                <a:solidFill>
                  <a:srgbClr val="005375"/>
                </a:solidFill>
              </a:defRPr>
            </a:lvl2pPr>
            <a:lvl3pPr lvl="2" algn="r" rtl="0">
              <a:spcBef>
                <a:spcPts val="0"/>
              </a:spcBef>
              <a:spcAft>
                <a:spcPts val="0"/>
              </a:spcAft>
              <a:buClr>
                <a:srgbClr val="005375"/>
              </a:buClr>
              <a:buSzPts val="1800"/>
              <a:buNone/>
              <a:defRPr sz="1800">
                <a:solidFill>
                  <a:srgbClr val="005375"/>
                </a:solidFill>
              </a:defRPr>
            </a:lvl3pPr>
            <a:lvl4pPr lvl="3" algn="r" rtl="0">
              <a:spcBef>
                <a:spcPts val="0"/>
              </a:spcBef>
              <a:spcAft>
                <a:spcPts val="0"/>
              </a:spcAft>
              <a:buClr>
                <a:srgbClr val="005375"/>
              </a:buClr>
              <a:buSzPts val="1800"/>
              <a:buNone/>
              <a:defRPr sz="1800">
                <a:solidFill>
                  <a:srgbClr val="005375"/>
                </a:solidFill>
              </a:defRPr>
            </a:lvl4pPr>
            <a:lvl5pPr lvl="4" algn="r" rtl="0">
              <a:spcBef>
                <a:spcPts val="0"/>
              </a:spcBef>
              <a:spcAft>
                <a:spcPts val="0"/>
              </a:spcAft>
              <a:buClr>
                <a:srgbClr val="005375"/>
              </a:buClr>
              <a:buSzPts val="1800"/>
              <a:buNone/>
              <a:defRPr sz="1800">
                <a:solidFill>
                  <a:srgbClr val="005375"/>
                </a:solidFill>
              </a:defRPr>
            </a:lvl5pPr>
            <a:lvl6pPr lvl="5" algn="r" rtl="0">
              <a:spcBef>
                <a:spcPts val="0"/>
              </a:spcBef>
              <a:spcAft>
                <a:spcPts val="0"/>
              </a:spcAft>
              <a:buClr>
                <a:srgbClr val="005375"/>
              </a:buClr>
              <a:buSzPts val="1800"/>
              <a:buNone/>
              <a:defRPr sz="1800">
                <a:solidFill>
                  <a:srgbClr val="005375"/>
                </a:solidFill>
              </a:defRPr>
            </a:lvl6pPr>
            <a:lvl7pPr lvl="6" algn="r" rtl="0">
              <a:spcBef>
                <a:spcPts val="0"/>
              </a:spcBef>
              <a:spcAft>
                <a:spcPts val="0"/>
              </a:spcAft>
              <a:buClr>
                <a:srgbClr val="005375"/>
              </a:buClr>
              <a:buSzPts val="1800"/>
              <a:buNone/>
              <a:defRPr sz="1800">
                <a:solidFill>
                  <a:srgbClr val="005375"/>
                </a:solidFill>
              </a:defRPr>
            </a:lvl7pPr>
            <a:lvl8pPr lvl="7" algn="r" rtl="0">
              <a:spcBef>
                <a:spcPts val="0"/>
              </a:spcBef>
              <a:spcAft>
                <a:spcPts val="0"/>
              </a:spcAft>
              <a:buClr>
                <a:srgbClr val="005375"/>
              </a:buClr>
              <a:buSzPts val="1800"/>
              <a:buNone/>
              <a:defRPr sz="1800">
                <a:solidFill>
                  <a:srgbClr val="005375"/>
                </a:solidFill>
              </a:defRPr>
            </a:lvl8pPr>
            <a:lvl9pPr lvl="8" algn="r" rtl="0">
              <a:spcBef>
                <a:spcPts val="0"/>
              </a:spcBef>
              <a:spcAft>
                <a:spcPts val="0"/>
              </a:spcAft>
              <a:buClr>
                <a:srgbClr val="005375"/>
              </a:buClr>
              <a:buSzPts val="1800"/>
              <a:buNone/>
              <a:defRPr sz="1800">
                <a:solidFill>
                  <a:srgbClr val="005375"/>
                </a:solidFill>
              </a:defRPr>
            </a:lvl9pPr>
          </a:lstStyle>
          <a:p>
            <a:endParaRPr/>
          </a:p>
        </p:txBody>
      </p:sp>
      <p:sp>
        <p:nvSpPr>
          <p:cNvPr id="99" name="Google Shape;99;p16"/>
          <p:cNvSpPr txBox="1">
            <a:spLocks noGrp="1"/>
          </p:cNvSpPr>
          <p:nvPr>
            <p:ph type="subTitle" idx="6"/>
          </p:nvPr>
        </p:nvSpPr>
        <p:spPr>
          <a:xfrm>
            <a:off x="1167325" y="2393400"/>
            <a:ext cx="2041500" cy="39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5375"/>
              </a:buClr>
              <a:buSzPts val="1000"/>
              <a:buNone/>
              <a:defRPr sz="1000">
                <a:solidFill>
                  <a:srgbClr val="005375"/>
                </a:solidFill>
              </a:defRPr>
            </a:lvl1pPr>
            <a:lvl2pPr lvl="1" algn="r" rtl="0">
              <a:lnSpc>
                <a:spcPct val="100000"/>
              </a:lnSpc>
              <a:spcBef>
                <a:spcPts val="0"/>
              </a:spcBef>
              <a:spcAft>
                <a:spcPts val="0"/>
              </a:spcAft>
              <a:buClr>
                <a:srgbClr val="005375"/>
              </a:buClr>
              <a:buSzPts val="1000"/>
              <a:buNone/>
              <a:defRPr sz="1000">
                <a:solidFill>
                  <a:srgbClr val="005375"/>
                </a:solidFill>
              </a:defRPr>
            </a:lvl2pPr>
            <a:lvl3pPr lvl="2" algn="r" rtl="0">
              <a:lnSpc>
                <a:spcPct val="100000"/>
              </a:lnSpc>
              <a:spcBef>
                <a:spcPts val="0"/>
              </a:spcBef>
              <a:spcAft>
                <a:spcPts val="0"/>
              </a:spcAft>
              <a:buClr>
                <a:srgbClr val="005375"/>
              </a:buClr>
              <a:buSzPts val="1000"/>
              <a:buNone/>
              <a:defRPr sz="1000">
                <a:solidFill>
                  <a:srgbClr val="005375"/>
                </a:solidFill>
              </a:defRPr>
            </a:lvl3pPr>
            <a:lvl4pPr lvl="3" algn="r" rtl="0">
              <a:lnSpc>
                <a:spcPct val="100000"/>
              </a:lnSpc>
              <a:spcBef>
                <a:spcPts val="0"/>
              </a:spcBef>
              <a:spcAft>
                <a:spcPts val="0"/>
              </a:spcAft>
              <a:buClr>
                <a:srgbClr val="005375"/>
              </a:buClr>
              <a:buSzPts val="1000"/>
              <a:buNone/>
              <a:defRPr sz="1000">
                <a:solidFill>
                  <a:srgbClr val="005375"/>
                </a:solidFill>
              </a:defRPr>
            </a:lvl4pPr>
            <a:lvl5pPr lvl="4" algn="r" rtl="0">
              <a:lnSpc>
                <a:spcPct val="100000"/>
              </a:lnSpc>
              <a:spcBef>
                <a:spcPts val="0"/>
              </a:spcBef>
              <a:spcAft>
                <a:spcPts val="0"/>
              </a:spcAft>
              <a:buClr>
                <a:srgbClr val="005375"/>
              </a:buClr>
              <a:buSzPts val="1000"/>
              <a:buNone/>
              <a:defRPr sz="1000">
                <a:solidFill>
                  <a:srgbClr val="005375"/>
                </a:solidFill>
              </a:defRPr>
            </a:lvl5pPr>
            <a:lvl6pPr lvl="5" algn="r" rtl="0">
              <a:lnSpc>
                <a:spcPct val="100000"/>
              </a:lnSpc>
              <a:spcBef>
                <a:spcPts val="0"/>
              </a:spcBef>
              <a:spcAft>
                <a:spcPts val="0"/>
              </a:spcAft>
              <a:buClr>
                <a:srgbClr val="005375"/>
              </a:buClr>
              <a:buSzPts val="1000"/>
              <a:buNone/>
              <a:defRPr sz="1000">
                <a:solidFill>
                  <a:srgbClr val="005375"/>
                </a:solidFill>
              </a:defRPr>
            </a:lvl6pPr>
            <a:lvl7pPr lvl="6" algn="r" rtl="0">
              <a:lnSpc>
                <a:spcPct val="100000"/>
              </a:lnSpc>
              <a:spcBef>
                <a:spcPts val="0"/>
              </a:spcBef>
              <a:spcAft>
                <a:spcPts val="0"/>
              </a:spcAft>
              <a:buClr>
                <a:srgbClr val="005375"/>
              </a:buClr>
              <a:buSzPts val="1000"/>
              <a:buNone/>
              <a:defRPr sz="1000">
                <a:solidFill>
                  <a:srgbClr val="005375"/>
                </a:solidFill>
              </a:defRPr>
            </a:lvl7pPr>
            <a:lvl8pPr lvl="7" algn="r" rtl="0">
              <a:lnSpc>
                <a:spcPct val="100000"/>
              </a:lnSpc>
              <a:spcBef>
                <a:spcPts val="0"/>
              </a:spcBef>
              <a:spcAft>
                <a:spcPts val="0"/>
              </a:spcAft>
              <a:buClr>
                <a:srgbClr val="005375"/>
              </a:buClr>
              <a:buSzPts val="1000"/>
              <a:buNone/>
              <a:defRPr sz="1000">
                <a:solidFill>
                  <a:srgbClr val="005375"/>
                </a:solidFill>
              </a:defRPr>
            </a:lvl8pPr>
            <a:lvl9pPr lvl="8" algn="r" rtl="0">
              <a:lnSpc>
                <a:spcPct val="100000"/>
              </a:lnSpc>
              <a:spcBef>
                <a:spcPts val="0"/>
              </a:spcBef>
              <a:spcAft>
                <a:spcPts val="0"/>
              </a:spcAft>
              <a:buClr>
                <a:srgbClr val="005375"/>
              </a:buClr>
              <a:buSzPts val="1000"/>
              <a:buNone/>
              <a:defRPr sz="1000">
                <a:solidFill>
                  <a:srgbClr val="005375"/>
                </a:solidFill>
              </a:defRPr>
            </a:lvl9pPr>
          </a:lstStyle>
          <a:p>
            <a:endParaRPr/>
          </a:p>
        </p:txBody>
      </p:sp>
      <p:sp>
        <p:nvSpPr>
          <p:cNvPr id="100" name="Google Shape;100;p16"/>
          <p:cNvSpPr txBox="1">
            <a:spLocks noGrp="1"/>
          </p:cNvSpPr>
          <p:nvPr>
            <p:ph type="ctrTitle" idx="7"/>
          </p:nvPr>
        </p:nvSpPr>
        <p:spPr>
          <a:xfrm>
            <a:off x="5935023" y="2016350"/>
            <a:ext cx="2295900" cy="39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5375"/>
              </a:buClr>
              <a:buSzPts val="1800"/>
              <a:buNone/>
              <a:defRPr sz="1800">
                <a:solidFill>
                  <a:srgbClr val="005375"/>
                </a:solidFill>
              </a:defRPr>
            </a:lvl1pPr>
            <a:lvl2pPr lvl="1" rtl="0">
              <a:spcBef>
                <a:spcPts val="0"/>
              </a:spcBef>
              <a:spcAft>
                <a:spcPts val="0"/>
              </a:spcAft>
              <a:buClr>
                <a:srgbClr val="005375"/>
              </a:buClr>
              <a:buSzPts val="1800"/>
              <a:buNone/>
              <a:defRPr sz="1800">
                <a:solidFill>
                  <a:srgbClr val="005375"/>
                </a:solidFill>
              </a:defRPr>
            </a:lvl2pPr>
            <a:lvl3pPr lvl="2" rtl="0">
              <a:spcBef>
                <a:spcPts val="0"/>
              </a:spcBef>
              <a:spcAft>
                <a:spcPts val="0"/>
              </a:spcAft>
              <a:buClr>
                <a:srgbClr val="005375"/>
              </a:buClr>
              <a:buSzPts val="1800"/>
              <a:buNone/>
              <a:defRPr sz="1800">
                <a:solidFill>
                  <a:srgbClr val="005375"/>
                </a:solidFill>
              </a:defRPr>
            </a:lvl3pPr>
            <a:lvl4pPr lvl="3" rtl="0">
              <a:spcBef>
                <a:spcPts val="0"/>
              </a:spcBef>
              <a:spcAft>
                <a:spcPts val="0"/>
              </a:spcAft>
              <a:buClr>
                <a:srgbClr val="005375"/>
              </a:buClr>
              <a:buSzPts val="1800"/>
              <a:buNone/>
              <a:defRPr sz="1800">
                <a:solidFill>
                  <a:srgbClr val="005375"/>
                </a:solidFill>
              </a:defRPr>
            </a:lvl4pPr>
            <a:lvl5pPr lvl="4" rtl="0">
              <a:spcBef>
                <a:spcPts val="0"/>
              </a:spcBef>
              <a:spcAft>
                <a:spcPts val="0"/>
              </a:spcAft>
              <a:buClr>
                <a:srgbClr val="005375"/>
              </a:buClr>
              <a:buSzPts val="1800"/>
              <a:buNone/>
              <a:defRPr sz="1800">
                <a:solidFill>
                  <a:srgbClr val="005375"/>
                </a:solidFill>
              </a:defRPr>
            </a:lvl5pPr>
            <a:lvl6pPr lvl="5" rtl="0">
              <a:spcBef>
                <a:spcPts val="0"/>
              </a:spcBef>
              <a:spcAft>
                <a:spcPts val="0"/>
              </a:spcAft>
              <a:buClr>
                <a:srgbClr val="005375"/>
              </a:buClr>
              <a:buSzPts val="1800"/>
              <a:buNone/>
              <a:defRPr sz="1800">
                <a:solidFill>
                  <a:srgbClr val="005375"/>
                </a:solidFill>
              </a:defRPr>
            </a:lvl6pPr>
            <a:lvl7pPr lvl="6" rtl="0">
              <a:spcBef>
                <a:spcPts val="0"/>
              </a:spcBef>
              <a:spcAft>
                <a:spcPts val="0"/>
              </a:spcAft>
              <a:buClr>
                <a:srgbClr val="005375"/>
              </a:buClr>
              <a:buSzPts val="1800"/>
              <a:buNone/>
              <a:defRPr sz="1800">
                <a:solidFill>
                  <a:srgbClr val="005375"/>
                </a:solidFill>
              </a:defRPr>
            </a:lvl7pPr>
            <a:lvl8pPr lvl="7" rtl="0">
              <a:spcBef>
                <a:spcPts val="0"/>
              </a:spcBef>
              <a:spcAft>
                <a:spcPts val="0"/>
              </a:spcAft>
              <a:buClr>
                <a:srgbClr val="005375"/>
              </a:buClr>
              <a:buSzPts val="1800"/>
              <a:buNone/>
              <a:defRPr sz="1800">
                <a:solidFill>
                  <a:srgbClr val="005375"/>
                </a:solidFill>
              </a:defRPr>
            </a:lvl8pPr>
            <a:lvl9pPr lvl="8" rtl="0">
              <a:spcBef>
                <a:spcPts val="0"/>
              </a:spcBef>
              <a:spcAft>
                <a:spcPts val="0"/>
              </a:spcAft>
              <a:buClr>
                <a:srgbClr val="005375"/>
              </a:buClr>
              <a:buSzPts val="1800"/>
              <a:buNone/>
              <a:defRPr sz="1800">
                <a:solidFill>
                  <a:srgbClr val="005375"/>
                </a:solidFill>
              </a:defRPr>
            </a:lvl9pPr>
          </a:lstStyle>
          <a:p>
            <a:endParaRPr/>
          </a:p>
        </p:txBody>
      </p:sp>
      <p:sp>
        <p:nvSpPr>
          <p:cNvPr id="101" name="Google Shape;101;p16"/>
          <p:cNvSpPr txBox="1">
            <a:spLocks noGrp="1"/>
          </p:cNvSpPr>
          <p:nvPr>
            <p:ph type="subTitle" idx="8"/>
          </p:nvPr>
        </p:nvSpPr>
        <p:spPr>
          <a:xfrm>
            <a:off x="5935025" y="2393400"/>
            <a:ext cx="2041500" cy="39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5375"/>
              </a:buClr>
              <a:buSzPts val="1000"/>
              <a:buNone/>
              <a:defRPr sz="1000">
                <a:solidFill>
                  <a:srgbClr val="005375"/>
                </a:solidFill>
              </a:defRPr>
            </a:lvl1pPr>
            <a:lvl2pPr lvl="1" rtl="0">
              <a:lnSpc>
                <a:spcPct val="100000"/>
              </a:lnSpc>
              <a:spcBef>
                <a:spcPts val="0"/>
              </a:spcBef>
              <a:spcAft>
                <a:spcPts val="0"/>
              </a:spcAft>
              <a:buClr>
                <a:srgbClr val="005375"/>
              </a:buClr>
              <a:buSzPts val="1000"/>
              <a:buNone/>
              <a:defRPr sz="1000">
                <a:solidFill>
                  <a:srgbClr val="005375"/>
                </a:solidFill>
              </a:defRPr>
            </a:lvl2pPr>
            <a:lvl3pPr lvl="2" rtl="0">
              <a:lnSpc>
                <a:spcPct val="100000"/>
              </a:lnSpc>
              <a:spcBef>
                <a:spcPts val="0"/>
              </a:spcBef>
              <a:spcAft>
                <a:spcPts val="0"/>
              </a:spcAft>
              <a:buClr>
                <a:srgbClr val="005375"/>
              </a:buClr>
              <a:buSzPts val="1000"/>
              <a:buNone/>
              <a:defRPr sz="1000">
                <a:solidFill>
                  <a:srgbClr val="005375"/>
                </a:solidFill>
              </a:defRPr>
            </a:lvl3pPr>
            <a:lvl4pPr lvl="3" rtl="0">
              <a:lnSpc>
                <a:spcPct val="100000"/>
              </a:lnSpc>
              <a:spcBef>
                <a:spcPts val="0"/>
              </a:spcBef>
              <a:spcAft>
                <a:spcPts val="0"/>
              </a:spcAft>
              <a:buClr>
                <a:srgbClr val="005375"/>
              </a:buClr>
              <a:buSzPts val="1000"/>
              <a:buNone/>
              <a:defRPr sz="1000">
                <a:solidFill>
                  <a:srgbClr val="005375"/>
                </a:solidFill>
              </a:defRPr>
            </a:lvl4pPr>
            <a:lvl5pPr lvl="4" rtl="0">
              <a:lnSpc>
                <a:spcPct val="100000"/>
              </a:lnSpc>
              <a:spcBef>
                <a:spcPts val="0"/>
              </a:spcBef>
              <a:spcAft>
                <a:spcPts val="0"/>
              </a:spcAft>
              <a:buClr>
                <a:srgbClr val="005375"/>
              </a:buClr>
              <a:buSzPts val="1000"/>
              <a:buNone/>
              <a:defRPr sz="1000">
                <a:solidFill>
                  <a:srgbClr val="005375"/>
                </a:solidFill>
              </a:defRPr>
            </a:lvl5pPr>
            <a:lvl6pPr lvl="5" rtl="0">
              <a:lnSpc>
                <a:spcPct val="100000"/>
              </a:lnSpc>
              <a:spcBef>
                <a:spcPts val="0"/>
              </a:spcBef>
              <a:spcAft>
                <a:spcPts val="0"/>
              </a:spcAft>
              <a:buClr>
                <a:srgbClr val="005375"/>
              </a:buClr>
              <a:buSzPts val="1000"/>
              <a:buNone/>
              <a:defRPr sz="1000">
                <a:solidFill>
                  <a:srgbClr val="005375"/>
                </a:solidFill>
              </a:defRPr>
            </a:lvl6pPr>
            <a:lvl7pPr lvl="6" rtl="0">
              <a:lnSpc>
                <a:spcPct val="100000"/>
              </a:lnSpc>
              <a:spcBef>
                <a:spcPts val="0"/>
              </a:spcBef>
              <a:spcAft>
                <a:spcPts val="0"/>
              </a:spcAft>
              <a:buClr>
                <a:srgbClr val="005375"/>
              </a:buClr>
              <a:buSzPts val="1000"/>
              <a:buNone/>
              <a:defRPr sz="1000">
                <a:solidFill>
                  <a:srgbClr val="005375"/>
                </a:solidFill>
              </a:defRPr>
            </a:lvl7pPr>
            <a:lvl8pPr lvl="7" rtl="0">
              <a:lnSpc>
                <a:spcPct val="100000"/>
              </a:lnSpc>
              <a:spcBef>
                <a:spcPts val="0"/>
              </a:spcBef>
              <a:spcAft>
                <a:spcPts val="0"/>
              </a:spcAft>
              <a:buClr>
                <a:srgbClr val="005375"/>
              </a:buClr>
              <a:buSzPts val="1000"/>
              <a:buNone/>
              <a:defRPr sz="1000">
                <a:solidFill>
                  <a:srgbClr val="005375"/>
                </a:solidFill>
              </a:defRPr>
            </a:lvl8pPr>
            <a:lvl9pPr lvl="8" rtl="0">
              <a:lnSpc>
                <a:spcPct val="100000"/>
              </a:lnSpc>
              <a:spcBef>
                <a:spcPts val="0"/>
              </a:spcBef>
              <a:spcAft>
                <a:spcPts val="0"/>
              </a:spcAft>
              <a:buClr>
                <a:srgbClr val="005375"/>
              </a:buClr>
              <a:buSzPts val="1000"/>
              <a:buNone/>
              <a:defRPr sz="1000">
                <a:solidFill>
                  <a:srgbClr val="005375"/>
                </a:solidFill>
              </a:defRPr>
            </a:lvl9pPr>
          </a:lstStyle>
          <a:p>
            <a:endParaRPr/>
          </a:p>
        </p:txBody>
      </p:sp>
      <p:sp>
        <p:nvSpPr>
          <p:cNvPr id="102" name="Google Shape;102;p16"/>
          <p:cNvSpPr/>
          <p:nvPr/>
        </p:nvSpPr>
        <p:spPr>
          <a:xfrm>
            <a:off x="8829600" y="1476375"/>
            <a:ext cx="314400" cy="2924100"/>
          </a:xfrm>
          <a:prstGeom prst="rect">
            <a:avLst/>
          </a:prstGeom>
          <a:solidFill>
            <a:srgbClr val="0053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6"/>
          <p:cNvSpPr/>
          <p:nvPr/>
        </p:nvSpPr>
        <p:spPr>
          <a:xfrm>
            <a:off x="8829600" y="1476375"/>
            <a:ext cx="234300" cy="2924100"/>
          </a:xfrm>
          <a:prstGeom prst="rect">
            <a:avLst/>
          </a:pr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6"/>
          <p:cNvSpPr/>
          <p:nvPr/>
        </p:nvSpPr>
        <p:spPr>
          <a:xfrm>
            <a:off x="0" y="1476375"/>
            <a:ext cx="314400" cy="2924100"/>
          </a:xfrm>
          <a:prstGeom prst="rect">
            <a:avLst/>
          </a:prstGeom>
          <a:solidFill>
            <a:srgbClr val="0053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amp;CREDITS">
  <p:cSld name="BIG_NUMBER_1_1_1_3_3_1">
    <p:spTree>
      <p:nvGrpSpPr>
        <p:cNvPr id="1" name="Shape 137"/>
        <p:cNvGrpSpPr/>
        <p:nvPr/>
      </p:nvGrpSpPr>
      <p:grpSpPr>
        <a:xfrm>
          <a:off x="0" y="0"/>
          <a:ext cx="0" cy="0"/>
          <a:chOff x="0" y="0"/>
          <a:chExt cx="0" cy="0"/>
        </a:xfrm>
      </p:grpSpPr>
      <p:sp>
        <p:nvSpPr>
          <p:cNvPr id="138" name="Google Shape;138;p22"/>
          <p:cNvSpPr txBox="1">
            <a:spLocks noGrp="1"/>
          </p:cNvSpPr>
          <p:nvPr>
            <p:ph type="ctrTitle"/>
          </p:nvPr>
        </p:nvSpPr>
        <p:spPr>
          <a:xfrm>
            <a:off x="1222800" y="1812400"/>
            <a:ext cx="66984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39" name="Google Shape;139;p22"/>
          <p:cNvSpPr txBox="1">
            <a:spLocks noGrp="1"/>
          </p:cNvSpPr>
          <p:nvPr>
            <p:ph type="subTitle" idx="1"/>
          </p:nvPr>
        </p:nvSpPr>
        <p:spPr>
          <a:xfrm>
            <a:off x="1222800" y="2284700"/>
            <a:ext cx="3814200" cy="74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40" name="Google Shape;140;p22"/>
          <p:cNvSpPr txBox="1"/>
          <p:nvPr/>
        </p:nvSpPr>
        <p:spPr>
          <a:xfrm>
            <a:off x="1222800" y="3716025"/>
            <a:ext cx="2753100" cy="6411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900">
                <a:solidFill>
                  <a:srgbClr val="DC5641"/>
                </a:solidFill>
                <a:latin typeface="Questrial"/>
                <a:ea typeface="Questrial"/>
                <a:cs typeface="Questrial"/>
                <a:sym typeface="Questrial"/>
              </a:rPr>
              <a:t>CREDITS: This presentation template was created by </a:t>
            </a:r>
            <a:r>
              <a:rPr lang="en" sz="900" b="1">
                <a:solidFill>
                  <a:srgbClr val="DC5641"/>
                </a:solidFill>
                <a:uFill>
                  <a:noFill/>
                </a:uFill>
                <a:latin typeface="Questrial"/>
                <a:ea typeface="Questrial"/>
                <a:cs typeface="Questrial"/>
                <a:sym typeface="Questrial"/>
                <a:hlinkClick r:id="rId2">
                  <a:extLst>
                    <a:ext uri="{A12FA001-AC4F-418D-AE19-62706E023703}">
                      <ahyp:hlinkClr xmlns:ahyp="http://schemas.microsoft.com/office/drawing/2018/hyperlinkcolor" val="tx"/>
                    </a:ext>
                  </a:extLst>
                </a:hlinkClick>
              </a:rPr>
              <a:t>Slidesgo</a:t>
            </a:r>
            <a:r>
              <a:rPr lang="en" sz="900">
                <a:solidFill>
                  <a:srgbClr val="DC5641"/>
                </a:solidFill>
                <a:latin typeface="Questrial"/>
                <a:ea typeface="Questrial"/>
                <a:cs typeface="Questrial"/>
                <a:sym typeface="Questrial"/>
              </a:rPr>
              <a:t>, including icons by </a:t>
            </a:r>
            <a:r>
              <a:rPr lang="en" sz="900" b="1">
                <a:solidFill>
                  <a:srgbClr val="DC5641"/>
                </a:solidFill>
                <a:uFill>
                  <a:noFill/>
                </a:uFill>
                <a:latin typeface="Questrial"/>
                <a:ea typeface="Questrial"/>
                <a:cs typeface="Questrial"/>
                <a:sym typeface="Questrial"/>
                <a:hlinkClick r:id="rId3">
                  <a:extLst>
                    <a:ext uri="{A12FA001-AC4F-418D-AE19-62706E023703}">
                      <ahyp:hlinkClr xmlns:ahyp="http://schemas.microsoft.com/office/drawing/2018/hyperlinkcolor" val="tx"/>
                    </a:ext>
                  </a:extLst>
                </a:hlinkClick>
              </a:rPr>
              <a:t>Flaticon</a:t>
            </a:r>
            <a:r>
              <a:rPr lang="en" sz="900">
                <a:solidFill>
                  <a:srgbClr val="DC5641"/>
                </a:solidFill>
                <a:latin typeface="Questrial"/>
                <a:ea typeface="Questrial"/>
                <a:cs typeface="Questrial"/>
                <a:sym typeface="Questrial"/>
              </a:rPr>
              <a:t>, and infographics &amp; images by </a:t>
            </a:r>
            <a:r>
              <a:rPr lang="en" sz="900">
                <a:solidFill>
                  <a:srgbClr val="DC5641"/>
                </a:solidFill>
                <a:uFill>
                  <a:noFill/>
                </a:uFill>
                <a:latin typeface="Questrial"/>
                <a:ea typeface="Questrial"/>
                <a:cs typeface="Questrial"/>
                <a:sym typeface="Questrial"/>
                <a:hlinkClick r:id="rId4">
                  <a:extLst>
                    <a:ext uri="{A12FA001-AC4F-418D-AE19-62706E023703}">
                      <ahyp:hlinkClr xmlns:ahyp="http://schemas.microsoft.com/office/drawing/2018/hyperlinkcolor" val="tx"/>
                    </a:ext>
                  </a:extLst>
                </a:hlinkClick>
              </a:rPr>
              <a:t>Freepik</a:t>
            </a:r>
            <a:r>
              <a:rPr lang="en" sz="900">
                <a:solidFill>
                  <a:srgbClr val="DC5641"/>
                </a:solidFill>
                <a:latin typeface="Questrial"/>
                <a:ea typeface="Questrial"/>
                <a:cs typeface="Questrial"/>
                <a:sym typeface="Questrial"/>
              </a:rPr>
              <a:t>. </a:t>
            </a:r>
            <a:endParaRPr sz="900">
              <a:solidFill>
                <a:srgbClr val="DC5641"/>
              </a:solidFill>
              <a:latin typeface="Questrial"/>
              <a:ea typeface="Questrial"/>
              <a:cs typeface="Questrial"/>
              <a:sym typeface="Questrial"/>
            </a:endParaRPr>
          </a:p>
          <a:p>
            <a:pPr marL="0" lvl="0" indent="0" algn="l" rtl="0">
              <a:spcBef>
                <a:spcPts val="300"/>
              </a:spcBef>
              <a:spcAft>
                <a:spcPts val="0"/>
              </a:spcAft>
              <a:buNone/>
            </a:pPr>
            <a:r>
              <a:rPr lang="en" sz="900" b="1">
                <a:solidFill>
                  <a:srgbClr val="DC5641"/>
                </a:solidFill>
                <a:latin typeface="Questrial"/>
                <a:ea typeface="Questrial"/>
                <a:cs typeface="Questrial"/>
                <a:sym typeface="Questrial"/>
              </a:rPr>
              <a:t>Please keep this slide for attribution.</a:t>
            </a:r>
            <a:endParaRPr sz="900" b="1">
              <a:solidFill>
                <a:srgbClr val="DC5641"/>
              </a:solidFill>
              <a:latin typeface="Questrial"/>
              <a:ea typeface="Questrial"/>
              <a:cs typeface="Questrial"/>
              <a:sym typeface="Questrial"/>
            </a:endParaRPr>
          </a:p>
          <a:p>
            <a:pPr marL="0" lvl="0" indent="0" algn="l" rtl="0">
              <a:lnSpc>
                <a:spcPct val="115000"/>
              </a:lnSpc>
              <a:spcBef>
                <a:spcPts val="300"/>
              </a:spcBef>
              <a:spcAft>
                <a:spcPts val="0"/>
              </a:spcAft>
              <a:buNone/>
            </a:pPr>
            <a:endParaRPr sz="900">
              <a:solidFill>
                <a:srgbClr val="DC5641"/>
              </a:solidFill>
              <a:latin typeface="Questrial"/>
              <a:ea typeface="Questrial"/>
              <a:cs typeface="Questrial"/>
              <a:sym typeface="Questrial"/>
            </a:endParaRPr>
          </a:p>
        </p:txBody>
      </p:sp>
    </p:spTree>
  </p:cSld>
  <p:clrMapOvr>
    <a:masterClrMapping/>
  </p:clrMapOvr>
  <p:extLst>
    <p:ext uri="{DCECCB84-F9BA-43D5-87BE-67443E8EF086}">
      <p15:sldGuideLst xmlns:p15="http://schemas.microsoft.com/office/powerpoint/2012/main">
        <p15:guide id="1" pos="454">
          <p15:clr>
            <a:srgbClr val="FA7B17"/>
          </p15:clr>
        </p15:guide>
        <p15:guide id="2" orient="horz" pos="2721">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005375"/>
              </a:buClr>
              <a:buSzPts val="3600"/>
              <a:buFont typeface="Squada One"/>
              <a:buNone/>
              <a:defRPr sz="3600">
                <a:solidFill>
                  <a:srgbClr val="005375"/>
                </a:solidFill>
                <a:latin typeface="Squada One"/>
                <a:ea typeface="Squada One"/>
                <a:cs typeface="Squada One"/>
                <a:sym typeface="Squada One"/>
              </a:defRPr>
            </a:lvl1pPr>
            <a:lvl2pPr lvl="1">
              <a:spcBef>
                <a:spcPts val="0"/>
              </a:spcBef>
              <a:spcAft>
                <a:spcPts val="0"/>
              </a:spcAft>
              <a:buClr>
                <a:srgbClr val="005375"/>
              </a:buClr>
              <a:buSzPts val="3000"/>
              <a:buNone/>
              <a:defRPr sz="3000">
                <a:solidFill>
                  <a:srgbClr val="005375"/>
                </a:solidFill>
              </a:defRPr>
            </a:lvl2pPr>
            <a:lvl3pPr lvl="2">
              <a:spcBef>
                <a:spcPts val="0"/>
              </a:spcBef>
              <a:spcAft>
                <a:spcPts val="0"/>
              </a:spcAft>
              <a:buClr>
                <a:srgbClr val="005375"/>
              </a:buClr>
              <a:buSzPts val="3000"/>
              <a:buNone/>
              <a:defRPr sz="3000">
                <a:solidFill>
                  <a:srgbClr val="005375"/>
                </a:solidFill>
              </a:defRPr>
            </a:lvl3pPr>
            <a:lvl4pPr lvl="3">
              <a:spcBef>
                <a:spcPts val="0"/>
              </a:spcBef>
              <a:spcAft>
                <a:spcPts val="0"/>
              </a:spcAft>
              <a:buClr>
                <a:srgbClr val="005375"/>
              </a:buClr>
              <a:buSzPts val="3000"/>
              <a:buNone/>
              <a:defRPr sz="3000">
                <a:solidFill>
                  <a:srgbClr val="005375"/>
                </a:solidFill>
              </a:defRPr>
            </a:lvl4pPr>
            <a:lvl5pPr lvl="4">
              <a:spcBef>
                <a:spcPts val="0"/>
              </a:spcBef>
              <a:spcAft>
                <a:spcPts val="0"/>
              </a:spcAft>
              <a:buClr>
                <a:srgbClr val="005375"/>
              </a:buClr>
              <a:buSzPts val="3000"/>
              <a:buNone/>
              <a:defRPr sz="3000">
                <a:solidFill>
                  <a:srgbClr val="005375"/>
                </a:solidFill>
              </a:defRPr>
            </a:lvl5pPr>
            <a:lvl6pPr lvl="5">
              <a:spcBef>
                <a:spcPts val="0"/>
              </a:spcBef>
              <a:spcAft>
                <a:spcPts val="0"/>
              </a:spcAft>
              <a:buClr>
                <a:srgbClr val="005375"/>
              </a:buClr>
              <a:buSzPts val="3000"/>
              <a:buNone/>
              <a:defRPr sz="3000">
                <a:solidFill>
                  <a:srgbClr val="005375"/>
                </a:solidFill>
              </a:defRPr>
            </a:lvl6pPr>
            <a:lvl7pPr lvl="6">
              <a:spcBef>
                <a:spcPts val="0"/>
              </a:spcBef>
              <a:spcAft>
                <a:spcPts val="0"/>
              </a:spcAft>
              <a:buClr>
                <a:srgbClr val="005375"/>
              </a:buClr>
              <a:buSzPts val="3000"/>
              <a:buNone/>
              <a:defRPr sz="3000">
                <a:solidFill>
                  <a:srgbClr val="005375"/>
                </a:solidFill>
              </a:defRPr>
            </a:lvl7pPr>
            <a:lvl8pPr lvl="7">
              <a:spcBef>
                <a:spcPts val="0"/>
              </a:spcBef>
              <a:spcAft>
                <a:spcPts val="0"/>
              </a:spcAft>
              <a:buClr>
                <a:srgbClr val="005375"/>
              </a:buClr>
              <a:buSzPts val="3000"/>
              <a:buNone/>
              <a:defRPr sz="3000">
                <a:solidFill>
                  <a:srgbClr val="005375"/>
                </a:solidFill>
              </a:defRPr>
            </a:lvl8pPr>
            <a:lvl9pPr lvl="8">
              <a:spcBef>
                <a:spcPts val="0"/>
              </a:spcBef>
              <a:spcAft>
                <a:spcPts val="0"/>
              </a:spcAft>
              <a:buClr>
                <a:srgbClr val="005375"/>
              </a:buClr>
              <a:buSzPts val="3000"/>
              <a:buNone/>
              <a:defRPr sz="3000">
                <a:solidFill>
                  <a:srgbClr val="005375"/>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1pPr>
            <a:lvl2pPr marL="914400" lvl="1"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2pPr>
            <a:lvl3pPr marL="1371600" lvl="2"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3pPr>
            <a:lvl4pPr marL="1828800" lvl="3"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4pPr>
            <a:lvl5pPr marL="2286000" lvl="4"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5pPr>
            <a:lvl6pPr marL="2743200" lvl="5"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6pPr>
            <a:lvl7pPr marL="3200400" lvl="6"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7pPr>
            <a:lvl8pPr marL="3657600" lvl="7"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8pPr>
            <a:lvl9pPr marL="4114800" lvl="8" indent="-304800" rtl="0">
              <a:lnSpc>
                <a:spcPct val="115000"/>
              </a:lnSpc>
              <a:spcBef>
                <a:spcPts val="1600"/>
              </a:spcBef>
              <a:spcAft>
                <a:spcPts val="1600"/>
              </a:spcAft>
              <a:buClr>
                <a:srgbClr val="005375"/>
              </a:buClr>
              <a:buSzPts val="1200"/>
              <a:buFont typeface="Questrial"/>
              <a:buChar char="■"/>
              <a:defRPr sz="1200">
                <a:solidFill>
                  <a:srgbClr val="005375"/>
                </a:solidFill>
                <a:latin typeface="Questrial"/>
                <a:ea typeface="Questrial"/>
                <a:cs typeface="Questrial"/>
                <a:sym typeface="Quest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7" r:id="rId6"/>
    <p:sldLayoutId id="2147483662" r:id="rId7"/>
    <p:sldLayoutId id="2147483668" r:id="rId8"/>
    <p:sldLayoutId id="214748367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5"/>
        <p:cNvGrpSpPr/>
        <p:nvPr/>
      </p:nvGrpSpPr>
      <p:grpSpPr>
        <a:xfrm>
          <a:off x="0" y="0"/>
          <a:ext cx="0" cy="0"/>
          <a:chOff x="0" y="0"/>
          <a:chExt cx="0" cy="0"/>
        </a:xfrm>
      </p:grpSpPr>
      <p:sp>
        <p:nvSpPr>
          <p:cNvPr id="156" name="Google Shape;156;p27"/>
          <p:cNvSpPr txBox="1">
            <a:spLocks noGrp="1"/>
          </p:cNvSpPr>
          <p:nvPr>
            <p:ph type="ctrTitle"/>
          </p:nvPr>
        </p:nvSpPr>
        <p:spPr>
          <a:xfrm>
            <a:off x="2005498" y="1981950"/>
            <a:ext cx="51330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FFFFFF"/>
                </a:solidFill>
              </a:rPr>
              <a:t>PROJECT 2</a:t>
            </a:r>
            <a:endParaRPr dirty="0">
              <a:solidFill>
                <a:srgbClr val="FFFFFF"/>
              </a:solidFill>
            </a:endParaRPr>
          </a:p>
        </p:txBody>
      </p:sp>
      <p:sp>
        <p:nvSpPr>
          <p:cNvPr id="157" name="Google Shape;157;p27"/>
          <p:cNvSpPr txBox="1">
            <a:spLocks noGrp="1"/>
          </p:cNvSpPr>
          <p:nvPr>
            <p:ph type="subTitle" idx="1"/>
          </p:nvPr>
        </p:nvSpPr>
        <p:spPr>
          <a:xfrm>
            <a:off x="1248934" y="3882150"/>
            <a:ext cx="6646133"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solidFill>
                  <a:srgbClr val="FFFFFF"/>
                </a:solidFill>
              </a:rPr>
              <a:t>Cody, Dylan, Casey, Sandy, Abdul &amp; Shantesh</a:t>
            </a:r>
          </a:p>
          <a:p>
            <a:pPr marL="0" lvl="0" indent="0" algn="ctr" rtl="0">
              <a:spcBef>
                <a:spcPts val="0"/>
              </a:spcBef>
              <a:spcAft>
                <a:spcPts val="0"/>
              </a:spcAft>
              <a:buNone/>
            </a:pPr>
            <a:endParaRPr lang="en-US" dirty="0">
              <a:solidFill>
                <a:srgbClr val="FFFFFF"/>
              </a:solidFill>
            </a:endParaRPr>
          </a:p>
        </p:txBody>
      </p:sp>
      <p:pic>
        <p:nvPicPr>
          <p:cNvPr id="9" name="Picture 8" descr="A logo for a football club&#10;&#10;Description automatically generated">
            <a:extLst>
              <a:ext uri="{FF2B5EF4-FFF2-40B4-BE49-F238E27FC236}">
                <a16:creationId xmlns:a16="http://schemas.microsoft.com/office/drawing/2014/main" id="{4BF83A4F-B627-DFE3-2B43-CDF4E10F68C0}"/>
              </a:ext>
            </a:extLst>
          </p:cNvPr>
          <p:cNvPicPr>
            <a:picLocks noChangeAspect="1"/>
          </p:cNvPicPr>
          <p:nvPr/>
        </p:nvPicPr>
        <p:blipFill>
          <a:blip r:embed="rId4"/>
          <a:stretch>
            <a:fillRect/>
          </a:stretch>
        </p:blipFill>
        <p:spPr>
          <a:xfrm>
            <a:off x="3049633" y="298311"/>
            <a:ext cx="3044733" cy="315094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1"/>
          <p:cNvSpPr txBox="1">
            <a:spLocks noGrp="1"/>
          </p:cNvSpPr>
          <p:nvPr>
            <p:ph type="ctrTitle"/>
          </p:nvPr>
        </p:nvSpPr>
        <p:spPr>
          <a:xfrm>
            <a:off x="644125" y="619550"/>
            <a:ext cx="80658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FUTURE DEVELOPMENT</a:t>
            </a:r>
          </a:p>
        </p:txBody>
      </p:sp>
      <p:pic>
        <p:nvPicPr>
          <p:cNvPr id="14" name="Picture 13" descr="A graph with different colored rectangles&#10;&#10;Description automatically generated">
            <a:extLst>
              <a:ext uri="{FF2B5EF4-FFF2-40B4-BE49-F238E27FC236}">
                <a16:creationId xmlns:a16="http://schemas.microsoft.com/office/drawing/2014/main" id="{CA33892E-3DDC-317C-6B5E-1B6C548449AE}"/>
              </a:ext>
            </a:extLst>
          </p:cNvPr>
          <p:cNvPicPr>
            <a:picLocks noChangeAspect="1"/>
          </p:cNvPicPr>
          <p:nvPr/>
        </p:nvPicPr>
        <p:blipFill>
          <a:blip r:embed="rId3"/>
          <a:stretch>
            <a:fillRect/>
          </a:stretch>
        </p:blipFill>
        <p:spPr>
          <a:xfrm>
            <a:off x="1521913" y="1009550"/>
            <a:ext cx="6100174" cy="33772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1562"/>
        <p:cNvGrpSpPr/>
        <p:nvPr/>
      </p:nvGrpSpPr>
      <p:grpSpPr>
        <a:xfrm>
          <a:off x="0" y="0"/>
          <a:ext cx="0" cy="0"/>
          <a:chOff x="0" y="0"/>
          <a:chExt cx="0" cy="0"/>
        </a:xfrm>
      </p:grpSpPr>
      <p:sp>
        <p:nvSpPr>
          <p:cNvPr id="7" name="Freeform: Shape 52">
            <a:extLst>
              <a:ext uri="{FF2B5EF4-FFF2-40B4-BE49-F238E27FC236}">
                <a16:creationId xmlns:a16="http://schemas.microsoft.com/office/drawing/2014/main" id="{E170A2E8-B4AF-2FF8-4C26-8827896E33C7}"/>
              </a:ext>
            </a:extLst>
          </p:cNvPr>
          <p:cNvSpPr/>
          <p:nvPr/>
        </p:nvSpPr>
        <p:spPr>
          <a:xfrm>
            <a:off x="1216570" y="1165252"/>
            <a:ext cx="7503904" cy="3653465"/>
          </a:xfrm>
          <a:custGeom>
            <a:avLst/>
            <a:gdLst>
              <a:gd name="connsiteX0" fmla="*/ 6525768 w 6822768"/>
              <a:gd name="connsiteY0" fmla="*/ 0 h 3321837"/>
              <a:gd name="connsiteX1" fmla="*/ 4061460 w 6822768"/>
              <a:gd name="connsiteY1" fmla="*/ 2926366 h 3321837"/>
              <a:gd name="connsiteX2" fmla="*/ 0 w 6822768"/>
              <a:gd name="connsiteY2" fmla="*/ 2133695 h 3321837"/>
              <a:gd name="connsiteX3" fmla="*/ 3578066 w 6822768"/>
              <a:gd name="connsiteY3" fmla="*/ 3293364 h 3321837"/>
              <a:gd name="connsiteX4" fmla="*/ 6525768 w 6822768"/>
              <a:gd name="connsiteY4" fmla="*/ 0 h 3321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2768" h="3321837">
                <a:moveTo>
                  <a:pt x="6525768" y="0"/>
                </a:moveTo>
                <a:cubicBezTo>
                  <a:pt x="6525768" y="0"/>
                  <a:pt x="7032879" y="2246852"/>
                  <a:pt x="4061460" y="2926366"/>
                </a:cubicBezTo>
                <a:cubicBezTo>
                  <a:pt x="1089946" y="3605880"/>
                  <a:pt x="0" y="2133695"/>
                  <a:pt x="0" y="2133695"/>
                </a:cubicBezTo>
                <a:cubicBezTo>
                  <a:pt x="0" y="2133695"/>
                  <a:pt x="530828" y="3537299"/>
                  <a:pt x="3578066" y="3293364"/>
                </a:cubicBezTo>
                <a:cubicBezTo>
                  <a:pt x="6979825" y="3021044"/>
                  <a:pt x="7179755" y="992124"/>
                  <a:pt x="6525768" y="0"/>
                </a:cubicBezTo>
                <a:close/>
              </a:path>
            </a:pathLst>
          </a:custGeom>
          <a:solidFill>
            <a:srgbClr val="175778">
              <a:alpha val="50000"/>
            </a:srgbClr>
          </a:solidFill>
          <a:ln w="9525" cap="flat">
            <a:noFill/>
            <a:prstDash val="solid"/>
            <a:miter/>
          </a:ln>
        </p:spPr>
        <p:txBody>
          <a:bodyPr rtlCol="0" anchor="ctr"/>
          <a:lstStyle/>
          <a:p>
            <a:endParaRPr lang="en-US"/>
          </a:p>
        </p:txBody>
      </p:sp>
      <p:sp>
        <p:nvSpPr>
          <p:cNvPr id="8" name="Freeform: Shape 53">
            <a:extLst>
              <a:ext uri="{FF2B5EF4-FFF2-40B4-BE49-F238E27FC236}">
                <a16:creationId xmlns:a16="http://schemas.microsoft.com/office/drawing/2014/main" id="{3D278442-C41E-DD97-3124-805AF39C56E0}"/>
              </a:ext>
            </a:extLst>
          </p:cNvPr>
          <p:cNvSpPr/>
          <p:nvPr/>
        </p:nvSpPr>
        <p:spPr>
          <a:xfrm>
            <a:off x="1445889" y="327494"/>
            <a:ext cx="6682674" cy="4000277"/>
          </a:xfrm>
          <a:custGeom>
            <a:avLst/>
            <a:gdLst>
              <a:gd name="connsiteX0" fmla="*/ 5653850 w 6076082"/>
              <a:gd name="connsiteY0" fmla="*/ 0 h 3637169"/>
              <a:gd name="connsiteX1" fmla="*/ 3795236 w 6076082"/>
              <a:gd name="connsiteY1" fmla="*/ 3090005 h 3637169"/>
              <a:gd name="connsiteX2" fmla="*/ 0 w 6076082"/>
              <a:gd name="connsiteY2" fmla="*/ 2842260 h 3637169"/>
              <a:gd name="connsiteX3" fmla="*/ 3403664 w 6076082"/>
              <a:gd name="connsiteY3" fmla="*/ 3499199 h 3637169"/>
              <a:gd name="connsiteX4" fmla="*/ 5653850 w 6076082"/>
              <a:gd name="connsiteY4" fmla="*/ 0 h 363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6082" h="3637169">
                <a:moveTo>
                  <a:pt x="5653850" y="0"/>
                </a:moveTo>
                <a:cubicBezTo>
                  <a:pt x="5653850" y="0"/>
                  <a:pt x="6407754" y="2073497"/>
                  <a:pt x="3795236" y="3090005"/>
                </a:cubicBezTo>
                <a:cubicBezTo>
                  <a:pt x="1182719" y="4106513"/>
                  <a:pt x="0" y="2842260"/>
                  <a:pt x="0" y="2842260"/>
                </a:cubicBezTo>
                <a:cubicBezTo>
                  <a:pt x="0" y="2842260"/>
                  <a:pt x="610648" y="4033838"/>
                  <a:pt x="3403664" y="3499199"/>
                </a:cubicBezTo>
                <a:cubicBezTo>
                  <a:pt x="6479858" y="2910364"/>
                  <a:pt x="6377654" y="861917"/>
                  <a:pt x="5653850" y="0"/>
                </a:cubicBezTo>
                <a:close/>
              </a:path>
            </a:pathLst>
          </a:custGeom>
          <a:solidFill>
            <a:srgbClr val="175778">
              <a:alpha val="46819"/>
            </a:srgbClr>
          </a:solidFill>
          <a:ln w="9525" cap="flat">
            <a:noFill/>
            <a:prstDash val="solid"/>
            <a:miter/>
          </a:ln>
        </p:spPr>
        <p:txBody>
          <a:bodyPr rtlCol="0" anchor="ctr"/>
          <a:lstStyle/>
          <a:p>
            <a:endParaRPr lang="en-US" dirty="0"/>
          </a:p>
        </p:txBody>
      </p:sp>
      <p:grpSp>
        <p:nvGrpSpPr>
          <p:cNvPr id="34" name="Group 33">
            <a:extLst>
              <a:ext uri="{FF2B5EF4-FFF2-40B4-BE49-F238E27FC236}">
                <a16:creationId xmlns:a16="http://schemas.microsoft.com/office/drawing/2014/main" id="{2C91E7B9-4111-38F3-C97D-DA7BD8EB1725}"/>
              </a:ext>
            </a:extLst>
          </p:cNvPr>
          <p:cNvGrpSpPr/>
          <p:nvPr/>
        </p:nvGrpSpPr>
        <p:grpSpPr>
          <a:xfrm>
            <a:off x="1160404" y="718270"/>
            <a:ext cx="3659306" cy="4201372"/>
            <a:chOff x="1160404" y="718270"/>
            <a:chExt cx="3659306" cy="4201372"/>
          </a:xfrm>
        </p:grpSpPr>
        <p:sp>
          <p:nvSpPr>
            <p:cNvPr id="9" name="Freeform: Shape 68">
              <a:extLst>
                <a:ext uri="{FF2B5EF4-FFF2-40B4-BE49-F238E27FC236}">
                  <a16:creationId xmlns:a16="http://schemas.microsoft.com/office/drawing/2014/main" id="{0AB9CC12-980C-986F-8721-3FF95AB3D403}"/>
                </a:ext>
              </a:extLst>
            </p:cNvPr>
            <p:cNvSpPr/>
            <p:nvPr/>
          </p:nvSpPr>
          <p:spPr>
            <a:xfrm>
              <a:off x="1160404" y="718270"/>
              <a:ext cx="3659306" cy="4201372"/>
            </a:xfrm>
            <a:custGeom>
              <a:avLst/>
              <a:gdLst>
                <a:gd name="connsiteX0" fmla="*/ 667336 w 3327148"/>
                <a:gd name="connsiteY0" fmla="*/ 275059 h 3820010"/>
                <a:gd name="connsiteX1" fmla="*/ 714008 w 3327148"/>
                <a:gd name="connsiteY1" fmla="*/ 416029 h 3820010"/>
                <a:gd name="connsiteX2" fmla="*/ 822022 w 3327148"/>
                <a:gd name="connsiteY2" fmla="*/ 601386 h 3820010"/>
                <a:gd name="connsiteX3" fmla="*/ 873076 w 3327148"/>
                <a:gd name="connsiteY3" fmla="*/ 660060 h 3820010"/>
                <a:gd name="connsiteX4" fmla="*/ 673146 w 3327148"/>
                <a:gd name="connsiteY4" fmla="*/ 943143 h 3820010"/>
                <a:gd name="connsiteX5" fmla="*/ 586468 w 3327148"/>
                <a:gd name="connsiteY5" fmla="*/ 1351480 h 3820010"/>
                <a:gd name="connsiteX6" fmla="*/ 406446 w 3327148"/>
                <a:gd name="connsiteY6" fmla="*/ 1636182 h 3820010"/>
                <a:gd name="connsiteX7" fmla="*/ 107075 w 3327148"/>
                <a:gd name="connsiteY7" fmla="*/ 2119957 h 3820010"/>
                <a:gd name="connsiteX8" fmla="*/ 1443 w 3327148"/>
                <a:gd name="connsiteY8" fmla="*/ 2321696 h 3820010"/>
                <a:gd name="connsiteX9" fmla="*/ 66594 w 3327148"/>
                <a:gd name="connsiteY9" fmla="*/ 2406469 h 3820010"/>
                <a:gd name="connsiteX10" fmla="*/ 189276 w 3327148"/>
                <a:gd name="connsiteY10" fmla="*/ 2314648 h 3820010"/>
                <a:gd name="connsiteX11" fmla="*/ 177751 w 3327148"/>
                <a:gd name="connsiteY11" fmla="*/ 2264451 h 3820010"/>
                <a:gd name="connsiteX12" fmla="*/ 218994 w 3327148"/>
                <a:gd name="connsiteY12" fmla="*/ 2172916 h 3820010"/>
                <a:gd name="connsiteX13" fmla="*/ 492933 w 3327148"/>
                <a:gd name="connsiteY13" fmla="*/ 1921551 h 3820010"/>
                <a:gd name="connsiteX14" fmla="*/ 678670 w 3327148"/>
                <a:gd name="connsiteY14" fmla="*/ 1592748 h 3820010"/>
                <a:gd name="connsiteX15" fmla="*/ 908794 w 3327148"/>
                <a:gd name="connsiteY15" fmla="*/ 1242133 h 3820010"/>
                <a:gd name="connsiteX16" fmla="*/ 1125964 w 3327148"/>
                <a:gd name="connsiteY16" fmla="*/ 1495497 h 3820010"/>
                <a:gd name="connsiteX17" fmla="*/ 1136251 w 3327148"/>
                <a:gd name="connsiteY17" fmla="*/ 1907359 h 3820010"/>
                <a:gd name="connsiteX18" fmla="*/ 892983 w 3327148"/>
                <a:gd name="connsiteY18" fmla="*/ 2515530 h 3820010"/>
                <a:gd name="connsiteX19" fmla="*/ 688481 w 3327148"/>
                <a:gd name="connsiteY19" fmla="*/ 2548772 h 3820010"/>
                <a:gd name="connsiteX20" fmla="*/ 661906 w 3327148"/>
                <a:gd name="connsiteY20" fmla="*/ 2528198 h 3820010"/>
                <a:gd name="connsiteX21" fmla="*/ 477026 w 3327148"/>
                <a:gd name="connsiteY21" fmla="*/ 2576871 h 3820010"/>
                <a:gd name="connsiteX22" fmla="*/ 174036 w 3327148"/>
                <a:gd name="connsiteY22" fmla="*/ 2777086 h 3820010"/>
                <a:gd name="connsiteX23" fmla="*/ 277382 w 3327148"/>
                <a:gd name="connsiteY23" fmla="*/ 2957204 h 3820010"/>
                <a:gd name="connsiteX24" fmla="*/ 610376 w 3327148"/>
                <a:gd name="connsiteY24" fmla="*/ 2791469 h 3820010"/>
                <a:gd name="connsiteX25" fmla="*/ 864027 w 3327148"/>
                <a:gd name="connsiteY25" fmla="*/ 2810995 h 3820010"/>
                <a:gd name="connsiteX26" fmla="*/ 1228930 w 3327148"/>
                <a:gd name="connsiteY26" fmla="*/ 2619638 h 3820010"/>
                <a:gd name="connsiteX27" fmla="*/ 1580783 w 3327148"/>
                <a:gd name="connsiteY27" fmla="*/ 2225303 h 3820010"/>
                <a:gd name="connsiteX28" fmla="*/ 1645648 w 3327148"/>
                <a:gd name="connsiteY28" fmla="*/ 2398849 h 3820010"/>
                <a:gd name="connsiteX29" fmla="*/ 1664127 w 3327148"/>
                <a:gd name="connsiteY29" fmla="*/ 2705458 h 3820010"/>
                <a:gd name="connsiteX30" fmla="*/ 1474770 w 3327148"/>
                <a:gd name="connsiteY30" fmla="*/ 3064265 h 3820010"/>
                <a:gd name="connsiteX31" fmla="*/ 1301510 w 3327148"/>
                <a:gd name="connsiteY31" fmla="*/ 3696154 h 3820010"/>
                <a:gd name="connsiteX32" fmla="*/ 1430574 w 3327148"/>
                <a:gd name="connsiteY32" fmla="*/ 3810549 h 3820010"/>
                <a:gd name="connsiteX33" fmla="*/ 1748042 w 3327148"/>
                <a:gd name="connsiteY33" fmla="*/ 3768353 h 3820010"/>
                <a:gd name="connsiteX34" fmla="*/ 1572973 w 3327148"/>
                <a:gd name="connsiteY34" fmla="*/ 3642337 h 3820010"/>
                <a:gd name="connsiteX35" fmla="*/ 1739755 w 3327148"/>
                <a:gd name="connsiteY35" fmla="*/ 3202282 h 3820010"/>
                <a:gd name="connsiteX36" fmla="*/ 1988167 w 3327148"/>
                <a:gd name="connsiteY36" fmla="*/ 2797375 h 3820010"/>
                <a:gd name="connsiteX37" fmla="*/ 2080084 w 3327148"/>
                <a:gd name="connsiteY37" fmla="*/ 2008990 h 3820010"/>
                <a:gd name="connsiteX38" fmla="*/ 1965403 w 3327148"/>
                <a:gd name="connsiteY38" fmla="*/ 1600082 h 3820010"/>
                <a:gd name="connsiteX39" fmla="*/ 1781094 w 3327148"/>
                <a:gd name="connsiteY39" fmla="*/ 1083446 h 3820010"/>
                <a:gd name="connsiteX40" fmla="*/ 1688797 w 3327148"/>
                <a:gd name="connsiteY40" fmla="*/ 730259 h 3820010"/>
                <a:gd name="connsiteX41" fmla="*/ 2132757 w 3327148"/>
                <a:gd name="connsiteY41" fmla="*/ 665679 h 3820010"/>
                <a:gd name="connsiteX42" fmla="*/ 2560906 w 3327148"/>
                <a:gd name="connsiteY42" fmla="*/ 672823 h 3820010"/>
                <a:gd name="connsiteX43" fmla="*/ 2987149 w 3327148"/>
                <a:gd name="connsiteY43" fmla="*/ 653011 h 3820010"/>
                <a:gd name="connsiteX44" fmla="*/ 3236133 w 3327148"/>
                <a:gd name="connsiteY44" fmla="*/ 572239 h 3820010"/>
                <a:gd name="connsiteX45" fmla="*/ 3218416 w 3327148"/>
                <a:gd name="connsiteY45" fmla="*/ 538045 h 3820010"/>
                <a:gd name="connsiteX46" fmla="*/ 3324144 w 3327148"/>
                <a:gd name="connsiteY46" fmla="*/ 346116 h 3820010"/>
                <a:gd name="connsiteX47" fmla="*/ 3272614 w 3327148"/>
                <a:gd name="connsiteY47" fmla="*/ 285156 h 3820010"/>
                <a:gd name="connsiteX48" fmla="*/ 2877898 w 3327148"/>
                <a:gd name="connsiteY48" fmla="*/ 490039 h 3820010"/>
                <a:gd name="connsiteX49" fmla="*/ 2165428 w 3327148"/>
                <a:gd name="connsiteY49" fmla="*/ 495277 h 3820010"/>
                <a:gd name="connsiteX50" fmla="*/ 1647363 w 3327148"/>
                <a:gd name="connsiteY50" fmla="*/ 386216 h 3820010"/>
                <a:gd name="connsiteX51" fmla="*/ 1246265 w 3327148"/>
                <a:gd name="connsiteY51" fmla="*/ 441461 h 3820010"/>
                <a:gd name="connsiteX52" fmla="*/ 1139680 w 3327148"/>
                <a:gd name="connsiteY52" fmla="*/ 406314 h 3820010"/>
                <a:gd name="connsiteX53" fmla="*/ 967659 w 3327148"/>
                <a:gd name="connsiteY53" fmla="*/ 16265 h 3820010"/>
                <a:gd name="connsiteX54" fmla="*/ 609900 w 3327148"/>
                <a:gd name="connsiteY54" fmla="*/ 237340 h 3820010"/>
                <a:gd name="connsiteX55" fmla="*/ 562084 w 3327148"/>
                <a:gd name="connsiteY55" fmla="*/ 247437 h 3820010"/>
                <a:gd name="connsiteX56" fmla="*/ 667526 w 3327148"/>
                <a:gd name="connsiteY56" fmla="*/ 275250 h 382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3327148" h="3820010">
                  <a:moveTo>
                    <a:pt x="667336" y="275059"/>
                  </a:moveTo>
                  <a:cubicBezTo>
                    <a:pt x="667336" y="275059"/>
                    <a:pt x="665907" y="344401"/>
                    <a:pt x="714008" y="416029"/>
                  </a:cubicBezTo>
                  <a:cubicBezTo>
                    <a:pt x="762205" y="487467"/>
                    <a:pt x="799733" y="585098"/>
                    <a:pt x="822022" y="601386"/>
                  </a:cubicBezTo>
                  <a:cubicBezTo>
                    <a:pt x="844310" y="617769"/>
                    <a:pt x="873076" y="660060"/>
                    <a:pt x="873076" y="660060"/>
                  </a:cubicBezTo>
                  <a:cubicBezTo>
                    <a:pt x="873076" y="660060"/>
                    <a:pt x="720961" y="839320"/>
                    <a:pt x="673146" y="943143"/>
                  </a:cubicBezTo>
                  <a:cubicBezTo>
                    <a:pt x="625045" y="1046775"/>
                    <a:pt x="623140" y="1254610"/>
                    <a:pt x="586468" y="1351480"/>
                  </a:cubicBezTo>
                  <a:cubicBezTo>
                    <a:pt x="549892" y="1448539"/>
                    <a:pt x="474550" y="1551695"/>
                    <a:pt x="406446" y="1636182"/>
                  </a:cubicBezTo>
                  <a:cubicBezTo>
                    <a:pt x="338247" y="1720954"/>
                    <a:pt x="247855" y="1979368"/>
                    <a:pt x="107075" y="2119957"/>
                  </a:cubicBezTo>
                  <a:cubicBezTo>
                    <a:pt x="-33895" y="2260546"/>
                    <a:pt x="7063" y="2277786"/>
                    <a:pt x="1443" y="2321696"/>
                  </a:cubicBezTo>
                  <a:cubicBezTo>
                    <a:pt x="1443" y="2321696"/>
                    <a:pt x="-1319" y="2414470"/>
                    <a:pt x="66594" y="2406469"/>
                  </a:cubicBezTo>
                  <a:cubicBezTo>
                    <a:pt x="134507" y="2398277"/>
                    <a:pt x="160225" y="2373322"/>
                    <a:pt x="189276" y="2314648"/>
                  </a:cubicBezTo>
                  <a:cubicBezTo>
                    <a:pt x="218327" y="2255593"/>
                    <a:pt x="177751" y="2264451"/>
                    <a:pt x="177751" y="2264451"/>
                  </a:cubicBezTo>
                  <a:cubicBezTo>
                    <a:pt x="177751" y="2264451"/>
                    <a:pt x="212612" y="2212254"/>
                    <a:pt x="218994" y="2172916"/>
                  </a:cubicBezTo>
                  <a:cubicBezTo>
                    <a:pt x="225090" y="2133768"/>
                    <a:pt x="446070" y="1976986"/>
                    <a:pt x="492933" y="1921551"/>
                  </a:cubicBezTo>
                  <a:cubicBezTo>
                    <a:pt x="539891" y="1866020"/>
                    <a:pt x="653905" y="1680473"/>
                    <a:pt x="678670" y="1592748"/>
                  </a:cubicBezTo>
                  <a:cubicBezTo>
                    <a:pt x="703150" y="1505022"/>
                    <a:pt x="893269" y="1292615"/>
                    <a:pt x="908794" y="1242133"/>
                  </a:cubicBezTo>
                  <a:cubicBezTo>
                    <a:pt x="924320" y="1191555"/>
                    <a:pt x="1098532" y="1350622"/>
                    <a:pt x="1125964" y="1495497"/>
                  </a:cubicBezTo>
                  <a:cubicBezTo>
                    <a:pt x="1153492" y="1640563"/>
                    <a:pt x="1248170" y="1683807"/>
                    <a:pt x="1136251" y="1907359"/>
                  </a:cubicBezTo>
                  <a:cubicBezTo>
                    <a:pt x="1024237" y="2131101"/>
                    <a:pt x="925558" y="2478192"/>
                    <a:pt x="892983" y="2515530"/>
                  </a:cubicBezTo>
                  <a:cubicBezTo>
                    <a:pt x="860598" y="2552582"/>
                    <a:pt x="819355" y="2478859"/>
                    <a:pt x="688481" y="2548772"/>
                  </a:cubicBezTo>
                  <a:cubicBezTo>
                    <a:pt x="688481" y="2548772"/>
                    <a:pt x="679242" y="2551439"/>
                    <a:pt x="661906" y="2528198"/>
                  </a:cubicBezTo>
                  <a:cubicBezTo>
                    <a:pt x="644761" y="2504862"/>
                    <a:pt x="596851" y="2466667"/>
                    <a:pt x="477026" y="2576871"/>
                  </a:cubicBezTo>
                  <a:cubicBezTo>
                    <a:pt x="357106" y="2686885"/>
                    <a:pt x="258523" y="2624591"/>
                    <a:pt x="174036" y="2777086"/>
                  </a:cubicBezTo>
                  <a:cubicBezTo>
                    <a:pt x="89263" y="2929772"/>
                    <a:pt x="150128" y="3004353"/>
                    <a:pt x="277382" y="2957204"/>
                  </a:cubicBezTo>
                  <a:cubicBezTo>
                    <a:pt x="404541" y="2910151"/>
                    <a:pt x="565799" y="2788802"/>
                    <a:pt x="610376" y="2791469"/>
                  </a:cubicBezTo>
                  <a:cubicBezTo>
                    <a:pt x="655429" y="2794517"/>
                    <a:pt x="793732" y="2794994"/>
                    <a:pt x="864027" y="2810995"/>
                  </a:cubicBezTo>
                  <a:cubicBezTo>
                    <a:pt x="934417" y="2827188"/>
                    <a:pt x="1098628" y="2812710"/>
                    <a:pt x="1228930" y="2619638"/>
                  </a:cubicBezTo>
                  <a:cubicBezTo>
                    <a:pt x="1359232" y="2426471"/>
                    <a:pt x="1564972" y="2251211"/>
                    <a:pt x="1580783" y="2225303"/>
                  </a:cubicBezTo>
                  <a:cubicBezTo>
                    <a:pt x="1596309" y="2199300"/>
                    <a:pt x="1628408" y="2248449"/>
                    <a:pt x="1645648" y="2398849"/>
                  </a:cubicBezTo>
                  <a:cubicBezTo>
                    <a:pt x="1663175" y="2549153"/>
                    <a:pt x="1694226" y="2620400"/>
                    <a:pt x="1664127" y="2705458"/>
                  </a:cubicBezTo>
                  <a:cubicBezTo>
                    <a:pt x="1634218" y="2790231"/>
                    <a:pt x="1504297" y="2938630"/>
                    <a:pt x="1474770" y="3064265"/>
                  </a:cubicBezTo>
                  <a:cubicBezTo>
                    <a:pt x="1444861" y="3189710"/>
                    <a:pt x="1345421" y="3647100"/>
                    <a:pt x="1301510" y="3696154"/>
                  </a:cubicBezTo>
                  <a:cubicBezTo>
                    <a:pt x="1257124" y="3744922"/>
                    <a:pt x="1265410" y="3852364"/>
                    <a:pt x="1430574" y="3810549"/>
                  </a:cubicBezTo>
                  <a:cubicBezTo>
                    <a:pt x="1595356" y="3768639"/>
                    <a:pt x="1737660" y="3804453"/>
                    <a:pt x="1748042" y="3768353"/>
                  </a:cubicBezTo>
                  <a:cubicBezTo>
                    <a:pt x="1758615" y="3732063"/>
                    <a:pt x="1682605" y="3663483"/>
                    <a:pt x="1572973" y="3642337"/>
                  </a:cubicBezTo>
                  <a:cubicBezTo>
                    <a:pt x="1463626" y="3621287"/>
                    <a:pt x="1661650" y="3303343"/>
                    <a:pt x="1739755" y="3202282"/>
                  </a:cubicBezTo>
                  <a:cubicBezTo>
                    <a:pt x="1817480" y="3101318"/>
                    <a:pt x="1992454" y="2839761"/>
                    <a:pt x="1988167" y="2797375"/>
                  </a:cubicBezTo>
                  <a:cubicBezTo>
                    <a:pt x="1983881" y="2754893"/>
                    <a:pt x="2114374" y="2284835"/>
                    <a:pt x="2080084" y="2008990"/>
                  </a:cubicBezTo>
                  <a:cubicBezTo>
                    <a:pt x="2045413" y="1733146"/>
                    <a:pt x="2044079" y="1787534"/>
                    <a:pt x="1965403" y="1600082"/>
                  </a:cubicBezTo>
                  <a:cubicBezTo>
                    <a:pt x="1886631" y="1412439"/>
                    <a:pt x="1792905" y="1222321"/>
                    <a:pt x="1781094" y="1083446"/>
                  </a:cubicBezTo>
                  <a:cubicBezTo>
                    <a:pt x="1769283" y="944572"/>
                    <a:pt x="1688797" y="730259"/>
                    <a:pt x="1688797" y="730259"/>
                  </a:cubicBezTo>
                  <a:cubicBezTo>
                    <a:pt x="1688797" y="730259"/>
                    <a:pt x="1990454" y="702637"/>
                    <a:pt x="2132757" y="665679"/>
                  </a:cubicBezTo>
                  <a:cubicBezTo>
                    <a:pt x="2275061" y="628723"/>
                    <a:pt x="2366786" y="710447"/>
                    <a:pt x="2560906" y="672823"/>
                  </a:cubicBezTo>
                  <a:cubicBezTo>
                    <a:pt x="2754930" y="635104"/>
                    <a:pt x="2878755" y="623293"/>
                    <a:pt x="2987149" y="653011"/>
                  </a:cubicBezTo>
                  <a:cubicBezTo>
                    <a:pt x="3095449" y="683110"/>
                    <a:pt x="3158314" y="658345"/>
                    <a:pt x="3236133" y="572239"/>
                  </a:cubicBezTo>
                  <a:cubicBezTo>
                    <a:pt x="3236133" y="572239"/>
                    <a:pt x="3254992" y="534711"/>
                    <a:pt x="3218416" y="538045"/>
                  </a:cubicBezTo>
                  <a:cubicBezTo>
                    <a:pt x="3218416" y="538045"/>
                    <a:pt x="3318524" y="435937"/>
                    <a:pt x="3324144" y="346116"/>
                  </a:cubicBezTo>
                  <a:cubicBezTo>
                    <a:pt x="3329859" y="256486"/>
                    <a:pt x="3333859" y="250866"/>
                    <a:pt x="3272614" y="285156"/>
                  </a:cubicBezTo>
                  <a:cubicBezTo>
                    <a:pt x="3211368" y="319351"/>
                    <a:pt x="3170601" y="454034"/>
                    <a:pt x="2877898" y="490039"/>
                  </a:cubicBezTo>
                  <a:cubicBezTo>
                    <a:pt x="2584623" y="525948"/>
                    <a:pt x="2468513" y="445366"/>
                    <a:pt x="2165428" y="495277"/>
                  </a:cubicBezTo>
                  <a:cubicBezTo>
                    <a:pt x="1862152" y="544998"/>
                    <a:pt x="1859389" y="400027"/>
                    <a:pt x="1647363" y="386216"/>
                  </a:cubicBezTo>
                  <a:cubicBezTo>
                    <a:pt x="1435432" y="372500"/>
                    <a:pt x="1246265" y="441461"/>
                    <a:pt x="1246265" y="441461"/>
                  </a:cubicBezTo>
                  <a:cubicBezTo>
                    <a:pt x="1246265" y="441461"/>
                    <a:pt x="1137680" y="456034"/>
                    <a:pt x="1139680" y="406314"/>
                  </a:cubicBezTo>
                  <a:cubicBezTo>
                    <a:pt x="1141776" y="356593"/>
                    <a:pt x="1140633" y="80464"/>
                    <a:pt x="967659" y="16265"/>
                  </a:cubicBezTo>
                  <a:cubicBezTo>
                    <a:pt x="794685" y="-48124"/>
                    <a:pt x="656001" y="89608"/>
                    <a:pt x="609900" y="237340"/>
                  </a:cubicBezTo>
                  <a:cubicBezTo>
                    <a:pt x="609900" y="237340"/>
                    <a:pt x="581992" y="264010"/>
                    <a:pt x="562084" y="247437"/>
                  </a:cubicBezTo>
                  <a:cubicBezTo>
                    <a:pt x="562084" y="247437"/>
                    <a:pt x="625045" y="318970"/>
                    <a:pt x="667526" y="275250"/>
                  </a:cubicBezTo>
                  <a:close/>
                </a:path>
              </a:pathLst>
            </a:custGeom>
            <a:solidFill>
              <a:srgbClr val="DD5642"/>
            </a:solidFill>
            <a:ln w="9525" cap="flat">
              <a:noFill/>
              <a:prstDash val="solid"/>
              <a:miter/>
            </a:ln>
          </p:spPr>
          <p:txBody>
            <a:bodyPr rtlCol="0" anchor="ctr"/>
            <a:lstStyle/>
            <a:p>
              <a:endParaRPr lang="en-US"/>
            </a:p>
          </p:txBody>
        </p:sp>
        <p:sp>
          <p:nvSpPr>
            <p:cNvPr id="32" name="TextBox 31">
              <a:extLst>
                <a:ext uri="{FF2B5EF4-FFF2-40B4-BE49-F238E27FC236}">
                  <a16:creationId xmlns:a16="http://schemas.microsoft.com/office/drawing/2014/main" id="{6DBCCB16-B0A3-E2A9-45CB-7339FD78984B}"/>
                </a:ext>
              </a:extLst>
            </p:cNvPr>
            <p:cNvSpPr txBox="1"/>
            <p:nvPr/>
          </p:nvSpPr>
          <p:spPr>
            <a:xfrm rot="19977907">
              <a:off x="2491990" y="1681248"/>
              <a:ext cx="673445" cy="769441"/>
            </a:xfrm>
            <a:prstGeom prst="rect">
              <a:avLst/>
            </a:prstGeom>
            <a:noFill/>
          </p:spPr>
          <p:txBody>
            <a:bodyPr wrap="square" rtlCol="0">
              <a:spAutoFit/>
            </a:bodyPr>
            <a:lstStyle/>
            <a:p>
              <a:r>
                <a:rPr lang="en-US" sz="4400" dirty="0">
                  <a:solidFill>
                    <a:schemeClr val="bg1"/>
                  </a:solidFill>
                  <a:latin typeface="Poppins Medium" pitchFamily="2" charset="77"/>
                  <a:cs typeface="Poppins Medium" pitchFamily="2" charset="77"/>
                </a:rPr>
                <a:t>2</a:t>
              </a:r>
            </a:p>
          </p:txBody>
        </p:sp>
      </p:grpSp>
      <p:sp>
        <p:nvSpPr>
          <p:cNvPr id="10" name="Freeform: Shape 99">
            <a:extLst>
              <a:ext uri="{FF2B5EF4-FFF2-40B4-BE49-F238E27FC236}">
                <a16:creationId xmlns:a16="http://schemas.microsoft.com/office/drawing/2014/main" id="{7A9BFC11-21E6-6E58-C3A3-CF8C2FA39D0A}"/>
              </a:ext>
            </a:extLst>
          </p:cNvPr>
          <p:cNvSpPr/>
          <p:nvPr/>
        </p:nvSpPr>
        <p:spPr>
          <a:xfrm>
            <a:off x="4616410" y="2177978"/>
            <a:ext cx="2992037" cy="807640"/>
          </a:xfrm>
          <a:custGeom>
            <a:avLst/>
            <a:gdLst>
              <a:gd name="connsiteX0" fmla="*/ 1355155 w 2035894"/>
              <a:gd name="connsiteY0" fmla="*/ 187524 h 549548"/>
              <a:gd name="connsiteX1" fmla="*/ 1328738 w 2035894"/>
              <a:gd name="connsiteY1" fmla="*/ 258590 h 549548"/>
              <a:gd name="connsiteX2" fmla="*/ 1308646 w 2035894"/>
              <a:gd name="connsiteY2" fmla="*/ 326679 h 549548"/>
              <a:gd name="connsiteX3" fmla="*/ 1330971 w 2035894"/>
              <a:gd name="connsiteY3" fmla="*/ 334120 h 549548"/>
              <a:gd name="connsiteX4" fmla="*/ 1368922 w 2035894"/>
              <a:gd name="connsiteY4" fmla="*/ 334864 h 549548"/>
              <a:gd name="connsiteX5" fmla="*/ 1396083 w 2035894"/>
              <a:gd name="connsiteY5" fmla="*/ 328911 h 549548"/>
              <a:gd name="connsiteX6" fmla="*/ 1396827 w 2035894"/>
              <a:gd name="connsiteY6" fmla="*/ 323702 h 549548"/>
              <a:gd name="connsiteX7" fmla="*/ 1379712 w 2035894"/>
              <a:gd name="connsiteY7" fmla="*/ 255985 h 549548"/>
              <a:gd name="connsiteX8" fmla="*/ 1355155 w 2035894"/>
              <a:gd name="connsiteY8" fmla="*/ 187524 h 549548"/>
              <a:gd name="connsiteX9" fmla="*/ 808211 w 2035894"/>
              <a:gd name="connsiteY9" fmla="*/ 138782 h 549548"/>
              <a:gd name="connsiteX10" fmla="*/ 719286 w 2035894"/>
              <a:gd name="connsiteY10" fmla="*/ 181198 h 549548"/>
              <a:gd name="connsiteX11" fmla="*/ 683939 w 2035894"/>
              <a:gd name="connsiteY11" fmla="*/ 275332 h 549548"/>
              <a:gd name="connsiteX12" fmla="*/ 717054 w 2035894"/>
              <a:gd name="connsiteY12" fmla="*/ 370210 h 549548"/>
              <a:gd name="connsiteX13" fmla="*/ 808211 w 2035894"/>
              <a:gd name="connsiteY13" fmla="*/ 410021 h 549548"/>
              <a:gd name="connsiteX14" fmla="*/ 897508 w 2035894"/>
              <a:gd name="connsiteY14" fmla="*/ 367977 h 549548"/>
              <a:gd name="connsiteX15" fmla="*/ 932482 w 2035894"/>
              <a:gd name="connsiteY15" fmla="*/ 274588 h 549548"/>
              <a:gd name="connsiteX16" fmla="*/ 898624 w 2035894"/>
              <a:gd name="connsiteY16" fmla="*/ 179710 h 549548"/>
              <a:gd name="connsiteX17" fmla="*/ 808211 w 2035894"/>
              <a:gd name="connsiteY17" fmla="*/ 138782 h 549548"/>
              <a:gd name="connsiteX18" fmla="*/ 1814512 w 2035894"/>
              <a:gd name="connsiteY18" fmla="*/ 14138 h 549548"/>
              <a:gd name="connsiteX19" fmla="*/ 1819721 w 2035894"/>
              <a:gd name="connsiteY19" fmla="*/ 21208 h 549548"/>
              <a:gd name="connsiteX20" fmla="*/ 1819349 w 2035894"/>
              <a:gd name="connsiteY20" fmla="*/ 26045 h 549548"/>
              <a:gd name="connsiteX21" fmla="*/ 1809303 w 2035894"/>
              <a:gd name="connsiteY21" fmla="*/ 236265 h 549548"/>
              <a:gd name="connsiteX22" fmla="*/ 1808931 w 2035894"/>
              <a:gd name="connsiteY22" fmla="*/ 334491 h 549548"/>
              <a:gd name="connsiteX23" fmla="*/ 1809303 w 2035894"/>
              <a:gd name="connsiteY23" fmla="*/ 404068 h 549548"/>
              <a:gd name="connsiteX24" fmla="*/ 1810047 w 2035894"/>
              <a:gd name="connsiteY24" fmla="*/ 412998 h 549548"/>
              <a:gd name="connsiteX25" fmla="*/ 1815628 w 2035894"/>
              <a:gd name="connsiteY25" fmla="*/ 418579 h 549548"/>
              <a:gd name="connsiteX26" fmla="*/ 1825302 w 2035894"/>
              <a:gd name="connsiteY26" fmla="*/ 418579 h 549548"/>
              <a:gd name="connsiteX27" fmla="*/ 1925575 w 2035894"/>
              <a:gd name="connsiteY27" fmla="*/ 415044 h 549548"/>
              <a:gd name="connsiteX28" fmla="*/ 2025848 w 2035894"/>
              <a:gd name="connsiteY28" fmla="*/ 411510 h 549548"/>
              <a:gd name="connsiteX29" fmla="*/ 2035894 w 2035894"/>
              <a:gd name="connsiteY29" fmla="*/ 420067 h 549548"/>
              <a:gd name="connsiteX30" fmla="*/ 2026592 w 2035894"/>
              <a:gd name="connsiteY30" fmla="*/ 529828 h 549548"/>
              <a:gd name="connsiteX31" fmla="*/ 2018779 w 2035894"/>
              <a:gd name="connsiteY31" fmla="*/ 541362 h 549548"/>
              <a:gd name="connsiteX32" fmla="*/ 2003524 w 2035894"/>
              <a:gd name="connsiteY32" fmla="*/ 542106 h 549548"/>
              <a:gd name="connsiteX33" fmla="*/ 1920180 w 2035894"/>
              <a:gd name="connsiteY33" fmla="*/ 540618 h 549548"/>
              <a:gd name="connsiteX34" fmla="*/ 1836836 w 2035894"/>
              <a:gd name="connsiteY34" fmla="*/ 538758 h 549548"/>
              <a:gd name="connsiteX35" fmla="*/ 1725587 w 2035894"/>
              <a:gd name="connsiteY35" fmla="*/ 537269 h 549548"/>
              <a:gd name="connsiteX36" fmla="*/ 1677590 w 2035894"/>
              <a:gd name="connsiteY36" fmla="*/ 535781 h 549548"/>
              <a:gd name="connsiteX37" fmla="*/ 1666800 w 2035894"/>
              <a:gd name="connsiteY37" fmla="*/ 524247 h 549548"/>
              <a:gd name="connsiteX38" fmla="*/ 1668102 w 2035894"/>
              <a:gd name="connsiteY38" fmla="*/ 402766 h 549548"/>
              <a:gd name="connsiteX39" fmla="*/ 1669405 w 2035894"/>
              <a:gd name="connsiteY39" fmla="*/ 281285 h 549548"/>
              <a:gd name="connsiteX40" fmla="*/ 1666800 w 2035894"/>
              <a:gd name="connsiteY40" fmla="*/ 151991 h 549548"/>
              <a:gd name="connsiteX41" fmla="*/ 1664196 w 2035894"/>
              <a:gd name="connsiteY41" fmla="*/ 22696 h 549548"/>
              <a:gd name="connsiteX42" fmla="*/ 1675358 w 2035894"/>
              <a:gd name="connsiteY42" fmla="*/ 14511 h 549548"/>
              <a:gd name="connsiteX43" fmla="*/ 1708658 w 2035894"/>
              <a:gd name="connsiteY43" fmla="*/ 15627 h 549548"/>
              <a:gd name="connsiteX44" fmla="*/ 1741586 w 2035894"/>
              <a:gd name="connsiteY44" fmla="*/ 16743 h 549548"/>
              <a:gd name="connsiteX45" fmla="*/ 1778049 w 2035894"/>
              <a:gd name="connsiteY45" fmla="*/ 15441 h 549548"/>
              <a:gd name="connsiteX46" fmla="*/ 1814512 w 2035894"/>
              <a:gd name="connsiteY46" fmla="*/ 14138 h 549548"/>
              <a:gd name="connsiteX47" fmla="*/ 1289671 w 2035894"/>
              <a:gd name="connsiteY47" fmla="*/ 4838 h 549548"/>
              <a:gd name="connsiteX48" fmla="*/ 1320739 w 2035894"/>
              <a:gd name="connsiteY48" fmla="*/ 6698 h 549548"/>
              <a:gd name="connsiteX49" fmla="*/ 1352179 w 2035894"/>
              <a:gd name="connsiteY49" fmla="*/ 8558 h 549548"/>
              <a:gd name="connsiteX50" fmla="*/ 1381758 w 2035894"/>
              <a:gd name="connsiteY50" fmla="*/ 7256 h 549548"/>
              <a:gd name="connsiteX51" fmla="*/ 1410966 w 2035894"/>
              <a:gd name="connsiteY51" fmla="*/ 5954 h 549548"/>
              <a:gd name="connsiteX52" fmla="*/ 1423988 w 2035894"/>
              <a:gd name="connsiteY52" fmla="*/ 18232 h 549548"/>
              <a:gd name="connsiteX53" fmla="*/ 1530400 w 2035894"/>
              <a:gd name="connsiteY53" fmla="*/ 286123 h 549548"/>
              <a:gd name="connsiteX54" fmla="*/ 1618953 w 2035894"/>
              <a:gd name="connsiteY54" fmla="*/ 526480 h 549548"/>
              <a:gd name="connsiteX55" fmla="*/ 1609651 w 2035894"/>
              <a:gd name="connsiteY55" fmla="*/ 535782 h 549548"/>
              <a:gd name="connsiteX56" fmla="*/ 1540446 w 2035894"/>
              <a:gd name="connsiteY56" fmla="*/ 538759 h 549548"/>
              <a:gd name="connsiteX57" fmla="*/ 1471985 w 2035894"/>
              <a:gd name="connsiteY57" fmla="*/ 535782 h 549548"/>
              <a:gd name="connsiteX58" fmla="*/ 1455986 w 2035894"/>
              <a:gd name="connsiteY58" fmla="*/ 519039 h 549548"/>
              <a:gd name="connsiteX59" fmla="*/ 1436266 w 2035894"/>
              <a:gd name="connsiteY59" fmla="*/ 461740 h 549548"/>
              <a:gd name="connsiteX60" fmla="*/ 1336552 w 2035894"/>
              <a:gd name="connsiteY60" fmla="*/ 459136 h 549548"/>
              <a:gd name="connsiteX61" fmla="*/ 1269207 w 2035894"/>
              <a:gd name="connsiteY61" fmla="*/ 462484 h 549548"/>
              <a:gd name="connsiteX62" fmla="*/ 1255068 w 2035894"/>
              <a:gd name="connsiteY62" fmla="*/ 502296 h 549548"/>
              <a:gd name="connsiteX63" fmla="*/ 1237953 w 2035894"/>
              <a:gd name="connsiteY63" fmla="*/ 535782 h 549548"/>
              <a:gd name="connsiteX64" fmla="*/ 1153121 w 2035894"/>
              <a:gd name="connsiteY64" fmla="*/ 538759 h 549548"/>
              <a:gd name="connsiteX65" fmla="*/ 1096194 w 2035894"/>
              <a:gd name="connsiteY65" fmla="*/ 527969 h 549548"/>
              <a:gd name="connsiteX66" fmla="*/ 1180282 w 2035894"/>
              <a:gd name="connsiteY66" fmla="*/ 290216 h 549548"/>
              <a:gd name="connsiteX67" fmla="*/ 1279253 w 2035894"/>
              <a:gd name="connsiteY67" fmla="*/ 18976 h 549548"/>
              <a:gd name="connsiteX68" fmla="*/ 1289671 w 2035894"/>
              <a:gd name="connsiteY68" fmla="*/ 4838 h 549548"/>
              <a:gd name="connsiteX69" fmla="*/ 260077 w 2035894"/>
              <a:gd name="connsiteY69" fmla="*/ 1489 h 549548"/>
              <a:gd name="connsiteX70" fmla="*/ 366489 w 2035894"/>
              <a:gd name="connsiteY70" fmla="*/ 23069 h 549548"/>
              <a:gd name="connsiteX71" fmla="*/ 451321 w 2035894"/>
              <a:gd name="connsiteY71" fmla="*/ 90042 h 549548"/>
              <a:gd name="connsiteX72" fmla="*/ 457646 w 2035894"/>
              <a:gd name="connsiteY72" fmla="*/ 102692 h 549548"/>
              <a:gd name="connsiteX73" fmla="*/ 424346 w 2035894"/>
              <a:gd name="connsiteY73" fmla="*/ 156084 h 549548"/>
              <a:gd name="connsiteX74" fmla="*/ 381372 w 2035894"/>
              <a:gd name="connsiteY74" fmla="*/ 197570 h 549548"/>
              <a:gd name="connsiteX75" fmla="*/ 364256 w 2035894"/>
              <a:gd name="connsiteY75" fmla="*/ 182315 h 549548"/>
              <a:gd name="connsiteX76" fmla="*/ 327049 w 2035894"/>
              <a:gd name="connsiteY76" fmla="*/ 154038 h 549548"/>
              <a:gd name="connsiteX77" fmla="*/ 264542 w 2035894"/>
              <a:gd name="connsiteY77" fmla="*/ 138783 h 549548"/>
              <a:gd name="connsiteX78" fmla="*/ 175989 w 2035894"/>
              <a:gd name="connsiteY78" fmla="*/ 180455 h 549548"/>
              <a:gd name="connsiteX79" fmla="*/ 145479 w 2035894"/>
              <a:gd name="connsiteY79" fmla="*/ 276077 h 549548"/>
              <a:gd name="connsiteX80" fmla="*/ 177105 w 2035894"/>
              <a:gd name="connsiteY80" fmla="*/ 372071 h 549548"/>
              <a:gd name="connsiteX81" fmla="*/ 269751 w 2035894"/>
              <a:gd name="connsiteY81" fmla="*/ 408534 h 549548"/>
              <a:gd name="connsiteX82" fmla="*/ 354583 w 2035894"/>
              <a:gd name="connsiteY82" fmla="*/ 389558 h 549548"/>
              <a:gd name="connsiteX83" fmla="*/ 347885 w 2035894"/>
              <a:gd name="connsiteY83" fmla="*/ 327051 h 549548"/>
              <a:gd name="connsiteX84" fmla="*/ 343048 w 2035894"/>
              <a:gd name="connsiteY84" fmla="*/ 264543 h 549548"/>
              <a:gd name="connsiteX85" fmla="*/ 347885 w 2035894"/>
              <a:gd name="connsiteY85" fmla="*/ 255985 h 549548"/>
              <a:gd name="connsiteX86" fmla="*/ 353838 w 2035894"/>
              <a:gd name="connsiteY86" fmla="*/ 255241 h 549548"/>
              <a:gd name="connsiteX87" fmla="*/ 386395 w 2035894"/>
              <a:gd name="connsiteY87" fmla="*/ 257287 h 549548"/>
              <a:gd name="connsiteX88" fmla="*/ 419323 w 2035894"/>
              <a:gd name="connsiteY88" fmla="*/ 259334 h 549548"/>
              <a:gd name="connsiteX89" fmla="*/ 455042 w 2035894"/>
              <a:gd name="connsiteY89" fmla="*/ 257660 h 549548"/>
              <a:gd name="connsiteX90" fmla="*/ 490760 w 2035894"/>
              <a:gd name="connsiteY90" fmla="*/ 255985 h 549548"/>
              <a:gd name="connsiteX91" fmla="*/ 500062 w 2035894"/>
              <a:gd name="connsiteY91" fmla="*/ 268264 h 549548"/>
              <a:gd name="connsiteX92" fmla="*/ 498016 w 2035894"/>
              <a:gd name="connsiteY92" fmla="*/ 322214 h 549548"/>
              <a:gd name="connsiteX93" fmla="*/ 495969 w 2035894"/>
              <a:gd name="connsiteY93" fmla="*/ 376164 h 549548"/>
              <a:gd name="connsiteX94" fmla="*/ 503039 w 2035894"/>
              <a:gd name="connsiteY94" fmla="*/ 519783 h 549548"/>
              <a:gd name="connsiteX95" fmla="*/ 503411 w 2035894"/>
              <a:gd name="connsiteY95" fmla="*/ 523876 h 549548"/>
              <a:gd name="connsiteX96" fmla="*/ 492993 w 2035894"/>
              <a:gd name="connsiteY96" fmla="*/ 533922 h 549548"/>
              <a:gd name="connsiteX97" fmla="*/ 452251 w 2035894"/>
              <a:gd name="connsiteY97" fmla="*/ 525736 h 549548"/>
              <a:gd name="connsiteX98" fmla="*/ 410765 w 2035894"/>
              <a:gd name="connsiteY98" fmla="*/ 514574 h 549548"/>
              <a:gd name="connsiteX99" fmla="*/ 261565 w 2035894"/>
              <a:gd name="connsiteY99" fmla="*/ 545084 h 549548"/>
              <a:gd name="connsiteX100" fmla="*/ 72925 w 2035894"/>
              <a:gd name="connsiteY100" fmla="*/ 468437 h 549548"/>
              <a:gd name="connsiteX101" fmla="*/ 0 w 2035894"/>
              <a:gd name="connsiteY101" fmla="*/ 277565 h 549548"/>
              <a:gd name="connsiteX102" fmla="*/ 70693 w 2035894"/>
              <a:gd name="connsiteY102" fmla="*/ 81856 h 549548"/>
              <a:gd name="connsiteX103" fmla="*/ 260077 w 2035894"/>
              <a:gd name="connsiteY103" fmla="*/ 1489 h 549548"/>
              <a:gd name="connsiteX104" fmla="*/ 808211 w 2035894"/>
              <a:gd name="connsiteY104" fmla="*/ 0 h 549548"/>
              <a:gd name="connsiteX105" fmla="*/ 998711 w 2035894"/>
              <a:gd name="connsiteY105" fmla="*/ 80739 h 549548"/>
              <a:gd name="connsiteX106" fmla="*/ 1073497 w 2035894"/>
              <a:gd name="connsiteY106" fmla="*/ 275332 h 549548"/>
              <a:gd name="connsiteX107" fmla="*/ 999455 w 2035894"/>
              <a:gd name="connsiteY107" fmla="*/ 469925 h 549548"/>
              <a:gd name="connsiteX108" fmla="*/ 808211 w 2035894"/>
              <a:gd name="connsiteY108" fmla="*/ 549548 h 549548"/>
              <a:gd name="connsiteX109" fmla="*/ 617339 w 2035894"/>
              <a:gd name="connsiteY109" fmla="*/ 469181 h 549548"/>
              <a:gd name="connsiteX110" fmla="*/ 542925 w 2035894"/>
              <a:gd name="connsiteY110" fmla="*/ 275332 h 549548"/>
              <a:gd name="connsiteX111" fmla="*/ 617339 w 2035894"/>
              <a:gd name="connsiteY111" fmla="*/ 80739 h 549548"/>
              <a:gd name="connsiteX112" fmla="*/ 808211 w 2035894"/>
              <a:gd name="connsiteY112" fmla="*/ 0 h 549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2035894" h="549548">
                <a:moveTo>
                  <a:pt x="1355155" y="187524"/>
                </a:moveTo>
                <a:cubicBezTo>
                  <a:pt x="1349946" y="198438"/>
                  <a:pt x="1341141" y="222127"/>
                  <a:pt x="1328738" y="258590"/>
                </a:cubicBezTo>
                <a:cubicBezTo>
                  <a:pt x="1315344" y="297285"/>
                  <a:pt x="1308646" y="319981"/>
                  <a:pt x="1308646" y="326679"/>
                </a:cubicBezTo>
                <a:cubicBezTo>
                  <a:pt x="1308646" y="331143"/>
                  <a:pt x="1316088" y="333624"/>
                  <a:pt x="1330971" y="334120"/>
                </a:cubicBezTo>
                <a:cubicBezTo>
                  <a:pt x="1338660" y="334616"/>
                  <a:pt x="1351310" y="334864"/>
                  <a:pt x="1368922" y="334864"/>
                </a:cubicBezTo>
                <a:cubicBezTo>
                  <a:pt x="1385293" y="334864"/>
                  <a:pt x="1394347" y="332880"/>
                  <a:pt x="1396083" y="328911"/>
                </a:cubicBezTo>
                <a:cubicBezTo>
                  <a:pt x="1396579" y="327671"/>
                  <a:pt x="1396827" y="325934"/>
                  <a:pt x="1396827" y="323702"/>
                </a:cubicBezTo>
                <a:cubicBezTo>
                  <a:pt x="1396827" y="315516"/>
                  <a:pt x="1391122" y="292944"/>
                  <a:pt x="1379712" y="255985"/>
                </a:cubicBezTo>
                <a:cubicBezTo>
                  <a:pt x="1368550" y="220266"/>
                  <a:pt x="1360364" y="197446"/>
                  <a:pt x="1355155" y="187524"/>
                </a:cubicBezTo>
                <a:close/>
                <a:moveTo>
                  <a:pt x="808211" y="138782"/>
                </a:moveTo>
                <a:cubicBezTo>
                  <a:pt x="773236" y="138782"/>
                  <a:pt x="743594" y="152921"/>
                  <a:pt x="719286" y="181198"/>
                </a:cubicBezTo>
                <a:cubicBezTo>
                  <a:pt x="695722" y="208483"/>
                  <a:pt x="683939" y="239861"/>
                  <a:pt x="683939" y="275332"/>
                </a:cubicBezTo>
                <a:cubicBezTo>
                  <a:pt x="683939" y="313283"/>
                  <a:pt x="694977" y="344909"/>
                  <a:pt x="717054" y="370210"/>
                </a:cubicBezTo>
                <a:cubicBezTo>
                  <a:pt x="740370" y="396751"/>
                  <a:pt x="770756" y="410021"/>
                  <a:pt x="808211" y="410021"/>
                </a:cubicBezTo>
                <a:cubicBezTo>
                  <a:pt x="843185" y="410021"/>
                  <a:pt x="872951" y="396007"/>
                  <a:pt x="897508" y="367977"/>
                </a:cubicBezTo>
                <a:cubicBezTo>
                  <a:pt x="920824" y="341188"/>
                  <a:pt x="932482" y="310058"/>
                  <a:pt x="932482" y="274588"/>
                </a:cubicBezTo>
                <a:cubicBezTo>
                  <a:pt x="932482" y="237381"/>
                  <a:pt x="921196" y="205755"/>
                  <a:pt x="898624" y="179710"/>
                </a:cubicBezTo>
                <a:cubicBezTo>
                  <a:pt x="875059" y="152425"/>
                  <a:pt x="844922" y="138782"/>
                  <a:pt x="808211" y="138782"/>
                </a:cubicBezTo>
                <a:close/>
                <a:moveTo>
                  <a:pt x="1814512" y="14138"/>
                </a:moveTo>
                <a:cubicBezTo>
                  <a:pt x="1818233" y="14138"/>
                  <a:pt x="1819969" y="16495"/>
                  <a:pt x="1819721" y="21208"/>
                </a:cubicBezTo>
                <a:lnTo>
                  <a:pt x="1819349" y="26045"/>
                </a:lnTo>
                <a:cubicBezTo>
                  <a:pt x="1816372" y="72678"/>
                  <a:pt x="1813024" y="142751"/>
                  <a:pt x="1809303" y="236265"/>
                </a:cubicBezTo>
                <a:lnTo>
                  <a:pt x="1808931" y="334491"/>
                </a:lnTo>
                <a:cubicBezTo>
                  <a:pt x="1808931" y="366241"/>
                  <a:pt x="1809055" y="389433"/>
                  <a:pt x="1809303" y="404068"/>
                </a:cubicBezTo>
                <a:cubicBezTo>
                  <a:pt x="1809551" y="407045"/>
                  <a:pt x="1809799" y="410021"/>
                  <a:pt x="1810047" y="412998"/>
                </a:cubicBezTo>
                <a:cubicBezTo>
                  <a:pt x="1810295" y="415974"/>
                  <a:pt x="1812156" y="417835"/>
                  <a:pt x="1815628" y="418579"/>
                </a:cubicBezTo>
                <a:cubicBezTo>
                  <a:pt x="1815876" y="418579"/>
                  <a:pt x="1819101" y="418579"/>
                  <a:pt x="1825302" y="418579"/>
                </a:cubicBezTo>
                <a:cubicBezTo>
                  <a:pt x="1847626" y="418579"/>
                  <a:pt x="1881050" y="417401"/>
                  <a:pt x="1925575" y="415044"/>
                </a:cubicBezTo>
                <a:cubicBezTo>
                  <a:pt x="1970099" y="412688"/>
                  <a:pt x="2003524" y="411510"/>
                  <a:pt x="2025848" y="411510"/>
                </a:cubicBezTo>
                <a:cubicBezTo>
                  <a:pt x="2032545" y="411510"/>
                  <a:pt x="2035894" y="414362"/>
                  <a:pt x="2035894" y="420067"/>
                </a:cubicBezTo>
                <a:cubicBezTo>
                  <a:pt x="2035894" y="462483"/>
                  <a:pt x="2032793" y="499070"/>
                  <a:pt x="2026592" y="529828"/>
                </a:cubicBezTo>
                <a:cubicBezTo>
                  <a:pt x="2025352" y="536277"/>
                  <a:pt x="2022747" y="540122"/>
                  <a:pt x="2018779" y="541362"/>
                </a:cubicBezTo>
                <a:cubicBezTo>
                  <a:pt x="2017538" y="541858"/>
                  <a:pt x="2012453" y="542106"/>
                  <a:pt x="2003524" y="542106"/>
                </a:cubicBezTo>
                <a:cubicBezTo>
                  <a:pt x="1982192" y="542106"/>
                  <a:pt x="1954410" y="541610"/>
                  <a:pt x="1920180" y="540618"/>
                </a:cubicBezTo>
                <a:cubicBezTo>
                  <a:pt x="1875532" y="539626"/>
                  <a:pt x="1847750" y="539006"/>
                  <a:pt x="1836836" y="538758"/>
                </a:cubicBezTo>
                <a:lnTo>
                  <a:pt x="1725587" y="537269"/>
                </a:lnTo>
                <a:cubicBezTo>
                  <a:pt x="1714425" y="537517"/>
                  <a:pt x="1698426" y="537021"/>
                  <a:pt x="1677590" y="535781"/>
                </a:cubicBezTo>
                <a:cubicBezTo>
                  <a:pt x="1670397" y="534541"/>
                  <a:pt x="1666800" y="530696"/>
                  <a:pt x="1666800" y="524247"/>
                </a:cubicBezTo>
                <a:cubicBezTo>
                  <a:pt x="1666800" y="497210"/>
                  <a:pt x="1667234" y="456716"/>
                  <a:pt x="1668102" y="402766"/>
                </a:cubicBezTo>
                <a:cubicBezTo>
                  <a:pt x="1668970" y="348816"/>
                  <a:pt x="1669405" y="308322"/>
                  <a:pt x="1669405" y="281285"/>
                </a:cubicBezTo>
                <a:cubicBezTo>
                  <a:pt x="1669405" y="252512"/>
                  <a:pt x="1668537" y="209413"/>
                  <a:pt x="1666800" y="151991"/>
                </a:cubicBezTo>
                <a:cubicBezTo>
                  <a:pt x="1665064" y="94568"/>
                  <a:pt x="1664196" y="51470"/>
                  <a:pt x="1664196" y="22696"/>
                </a:cubicBezTo>
                <a:cubicBezTo>
                  <a:pt x="1664196" y="17239"/>
                  <a:pt x="1667916" y="14511"/>
                  <a:pt x="1675358" y="14511"/>
                </a:cubicBezTo>
                <a:cubicBezTo>
                  <a:pt x="1682799" y="14511"/>
                  <a:pt x="1693899" y="14883"/>
                  <a:pt x="1708658" y="15627"/>
                </a:cubicBezTo>
                <a:cubicBezTo>
                  <a:pt x="1723417" y="16371"/>
                  <a:pt x="1734393" y="16743"/>
                  <a:pt x="1741586" y="16743"/>
                </a:cubicBezTo>
                <a:cubicBezTo>
                  <a:pt x="1749772" y="16743"/>
                  <a:pt x="1761926" y="16309"/>
                  <a:pt x="1778049" y="15441"/>
                </a:cubicBezTo>
                <a:cubicBezTo>
                  <a:pt x="1794172" y="14573"/>
                  <a:pt x="1806326" y="14138"/>
                  <a:pt x="1814512" y="14138"/>
                </a:cubicBezTo>
                <a:close/>
                <a:moveTo>
                  <a:pt x="1289671" y="4838"/>
                </a:moveTo>
                <a:cubicBezTo>
                  <a:pt x="1296368" y="4838"/>
                  <a:pt x="1306724" y="5458"/>
                  <a:pt x="1320739" y="6698"/>
                </a:cubicBezTo>
                <a:cubicBezTo>
                  <a:pt x="1334753" y="7938"/>
                  <a:pt x="1345233" y="8558"/>
                  <a:pt x="1352179" y="8558"/>
                </a:cubicBezTo>
                <a:cubicBezTo>
                  <a:pt x="1358876" y="8558"/>
                  <a:pt x="1368736" y="8124"/>
                  <a:pt x="1381758" y="7256"/>
                </a:cubicBezTo>
                <a:cubicBezTo>
                  <a:pt x="1394781" y="6388"/>
                  <a:pt x="1404516" y="5954"/>
                  <a:pt x="1410966" y="5954"/>
                </a:cubicBezTo>
                <a:cubicBezTo>
                  <a:pt x="1415679" y="5954"/>
                  <a:pt x="1420019" y="10047"/>
                  <a:pt x="1423988" y="18232"/>
                </a:cubicBezTo>
                <a:cubicBezTo>
                  <a:pt x="1436142" y="44277"/>
                  <a:pt x="1471613" y="133574"/>
                  <a:pt x="1530400" y="286123"/>
                </a:cubicBezTo>
                <a:cubicBezTo>
                  <a:pt x="1589435" y="439664"/>
                  <a:pt x="1618953" y="519783"/>
                  <a:pt x="1618953" y="526480"/>
                </a:cubicBezTo>
                <a:cubicBezTo>
                  <a:pt x="1618953" y="530945"/>
                  <a:pt x="1615852" y="534046"/>
                  <a:pt x="1609651" y="535782"/>
                </a:cubicBezTo>
                <a:cubicBezTo>
                  <a:pt x="1602210" y="537766"/>
                  <a:pt x="1579141" y="538759"/>
                  <a:pt x="1540446" y="538759"/>
                </a:cubicBezTo>
                <a:cubicBezTo>
                  <a:pt x="1504975" y="538759"/>
                  <a:pt x="1482155" y="537766"/>
                  <a:pt x="1471985" y="535782"/>
                </a:cubicBezTo>
                <a:cubicBezTo>
                  <a:pt x="1463551" y="534046"/>
                  <a:pt x="1458219" y="528465"/>
                  <a:pt x="1455986" y="519039"/>
                </a:cubicBezTo>
                <a:cubicBezTo>
                  <a:pt x="1447552" y="483320"/>
                  <a:pt x="1440979" y="464221"/>
                  <a:pt x="1436266" y="461740"/>
                </a:cubicBezTo>
                <a:cubicBezTo>
                  <a:pt x="1432298" y="460004"/>
                  <a:pt x="1399059" y="459136"/>
                  <a:pt x="1336552" y="459136"/>
                </a:cubicBezTo>
                <a:cubicBezTo>
                  <a:pt x="1294384" y="459136"/>
                  <a:pt x="1271935" y="460252"/>
                  <a:pt x="1269207" y="462484"/>
                </a:cubicBezTo>
                <a:cubicBezTo>
                  <a:pt x="1264990" y="466453"/>
                  <a:pt x="1260277" y="479723"/>
                  <a:pt x="1255068" y="502296"/>
                </a:cubicBezTo>
                <a:cubicBezTo>
                  <a:pt x="1250355" y="522884"/>
                  <a:pt x="1244650" y="534046"/>
                  <a:pt x="1237953" y="535782"/>
                </a:cubicBezTo>
                <a:cubicBezTo>
                  <a:pt x="1229519" y="537766"/>
                  <a:pt x="1201242" y="538759"/>
                  <a:pt x="1153121" y="538759"/>
                </a:cubicBezTo>
                <a:cubicBezTo>
                  <a:pt x="1115170" y="538759"/>
                  <a:pt x="1096194" y="535162"/>
                  <a:pt x="1096194" y="527969"/>
                </a:cubicBezTo>
                <a:cubicBezTo>
                  <a:pt x="1096194" y="521519"/>
                  <a:pt x="1124223" y="442268"/>
                  <a:pt x="1180282" y="290216"/>
                </a:cubicBezTo>
                <a:cubicBezTo>
                  <a:pt x="1241053" y="125761"/>
                  <a:pt x="1274044" y="35348"/>
                  <a:pt x="1279253" y="18976"/>
                </a:cubicBezTo>
                <a:cubicBezTo>
                  <a:pt x="1282229" y="9551"/>
                  <a:pt x="1285702" y="4838"/>
                  <a:pt x="1289671" y="4838"/>
                </a:cubicBezTo>
                <a:close/>
                <a:moveTo>
                  <a:pt x="260077" y="1489"/>
                </a:moveTo>
                <a:cubicBezTo>
                  <a:pt x="297780" y="1489"/>
                  <a:pt x="333251" y="8682"/>
                  <a:pt x="366489" y="23069"/>
                </a:cubicBezTo>
                <a:cubicBezTo>
                  <a:pt x="402456" y="38944"/>
                  <a:pt x="430733" y="61268"/>
                  <a:pt x="451321" y="90042"/>
                </a:cubicBezTo>
                <a:cubicBezTo>
                  <a:pt x="455538" y="95995"/>
                  <a:pt x="457646" y="100212"/>
                  <a:pt x="457646" y="102692"/>
                </a:cubicBezTo>
                <a:cubicBezTo>
                  <a:pt x="457646" y="110630"/>
                  <a:pt x="446546" y="128427"/>
                  <a:pt x="424346" y="156084"/>
                </a:cubicBezTo>
                <a:cubicBezTo>
                  <a:pt x="402146" y="183742"/>
                  <a:pt x="387821" y="197570"/>
                  <a:pt x="381372" y="197570"/>
                </a:cubicBezTo>
                <a:cubicBezTo>
                  <a:pt x="379883" y="197570"/>
                  <a:pt x="374178" y="192485"/>
                  <a:pt x="364256" y="182315"/>
                </a:cubicBezTo>
                <a:cubicBezTo>
                  <a:pt x="352102" y="170161"/>
                  <a:pt x="339700" y="160735"/>
                  <a:pt x="327049" y="154038"/>
                </a:cubicBezTo>
                <a:cubicBezTo>
                  <a:pt x="308198" y="143868"/>
                  <a:pt x="287362" y="138783"/>
                  <a:pt x="264542" y="138783"/>
                </a:cubicBezTo>
                <a:cubicBezTo>
                  <a:pt x="227335" y="138783"/>
                  <a:pt x="197817" y="152674"/>
                  <a:pt x="175989" y="180455"/>
                </a:cubicBezTo>
                <a:cubicBezTo>
                  <a:pt x="155649" y="206004"/>
                  <a:pt x="145479" y="237878"/>
                  <a:pt x="145479" y="276077"/>
                </a:cubicBezTo>
                <a:cubicBezTo>
                  <a:pt x="145479" y="316509"/>
                  <a:pt x="156021" y="348507"/>
                  <a:pt x="177105" y="372071"/>
                </a:cubicBezTo>
                <a:cubicBezTo>
                  <a:pt x="198933" y="396380"/>
                  <a:pt x="229815" y="408534"/>
                  <a:pt x="269751" y="408534"/>
                </a:cubicBezTo>
                <a:cubicBezTo>
                  <a:pt x="295051" y="408534"/>
                  <a:pt x="323329" y="402209"/>
                  <a:pt x="354583" y="389558"/>
                </a:cubicBezTo>
                <a:cubicBezTo>
                  <a:pt x="353838" y="381373"/>
                  <a:pt x="351606" y="360537"/>
                  <a:pt x="347885" y="327051"/>
                </a:cubicBezTo>
                <a:cubicBezTo>
                  <a:pt x="344661" y="301254"/>
                  <a:pt x="343048" y="280418"/>
                  <a:pt x="343048" y="264543"/>
                </a:cubicBezTo>
                <a:cubicBezTo>
                  <a:pt x="343048" y="259830"/>
                  <a:pt x="344661" y="256977"/>
                  <a:pt x="347885" y="255985"/>
                </a:cubicBezTo>
                <a:cubicBezTo>
                  <a:pt x="349126" y="255489"/>
                  <a:pt x="351110" y="255241"/>
                  <a:pt x="353838" y="255241"/>
                </a:cubicBezTo>
                <a:cubicBezTo>
                  <a:pt x="361032" y="255241"/>
                  <a:pt x="371884" y="255923"/>
                  <a:pt x="386395" y="257287"/>
                </a:cubicBezTo>
                <a:cubicBezTo>
                  <a:pt x="400905" y="258652"/>
                  <a:pt x="411881" y="259334"/>
                  <a:pt x="419323" y="259334"/>
                </a:cubicBezTo>
                <a:cubicBezTo>
                  <a:pt x="427260" y="259334"/>
                  <a:pt x="439167" y="258776"/>
                  <a:pt x="455042" y="257660"/>
                </a:cubicBezTo>
                <a:cubicBezTo>
                  <a:pt x="470917" y="256543"/>
                  <a:pt x="482823" y="255985"/>
                  <a:pt x="490760" y="255985"/>
                </a:cubicBezTo>
                <a:cubicBezTo>
                  <a:pt x="496961" y="255985"/>
                  <a:pt x="500062" y="260078"/>
                  <a:pt x="500062" y="268264"/>
                </a:cubicBezTo>
                <a:cubicBezTo>
                  <a:pt x="500062" y="280170"/>
                  <a:pt x="499380" y="298153"/>
                  <a:pt x="498016" y="322214"/>
                </a:cubicBezTo>
                <a:cubicBezTo>
                  <a:pt x="496651" y="346274"/>
                  <a:pt x="495969" y="364258"/>
                  <a:pt x="495969" y="376164"/>
                </a:cubicBezTo>
                <a:cubicBezTo>
                  <a:pt x="495969" y="408162"/>
                  <a:pt x="498326" y="456035"/>
                  <a:pt x="503039" y="519783"/>
                </a:cubicBezTo>
                <a:lnTo>
                  <a:pt x="503411" y="523876"/>
                </a:lnTo>
                <a:cubicBezTo>
                  <a:pt x="503907" y="530573"/>
                  <a:pt x="500434" y="533922"/>
                  <a:pt x="492993" y="533922"/>
                </a:cubicBezTo>
                <a:cubicBezTo>
                  <a:pt x="488280" y="533922"/>
                  <a:pt x="474699" y="531193"/>
                  <a:pt x="452251" y="525736"/>
                </a:cubicBezTo>
                <a:cubicBezTo>
                  <a:pt x="429803" y="520279"/>
                  <a:pt x="415974" y="516558"/>
                  <a:pt x="410765" y="514574"/>
                </a:cubicBezTo>
                <a:cubicBezTo>
                  <a:pt x="358923" y="534914"/>
                  <a:pt x="309190" y="545084"/>
                  <a:pt x="261565" y="545084"/>
                </a:cubicBezTo>
                <a:cubicBezTo>
                  <a:pt x="184919" y="545084"/>
                  <a:pt x="122039" y="519535"/>
                  <a:pt x="72925" y="468437"/>
                </a:cubicBezTo>
                <a:cubicBezTo>
                  <a:pt x="24308" y="418084"/>
                  <a:pt x="0" y="354460"/>
                  <a:pt x="0" y="277565"/>
                </a:cubicBezTo>
                <a:cubicBezTo>
                  <a:pt x="0" y="198934"/>
                  <a:pt x="23564" y="133698"/>
                  <a:pt x="70693" y="81856"/>
                </a:cubicBezTo>
                <a:cubicBezTo>
                  <a:pt x="119310" y="28278"/>
                  <a:pt x="182438" y="1489"/>
                  <a:pt x="260077" y="1489"/>
                </a:cubicBezTo>
                <a:close/>
                <a:moveTo>
                  <a:pt x="808211" y="0"/>
                </a:moveTo>
                <a:cubicBezTo>
                  <a:pt x="884361" y="0"/>
                  <a:pt x="947861" y="26913"/>
                  <a:pt x="998711" y="80739"/>
                </a:cubicBezTo>
                <a:cubicBezTo>
                  <a:pt x="1048568" y="133821"/>
                  <a:pt x="1073497" y="198685"/>
                  <a:pt x="1073497" y="275332"/>
                </a:cubicBezTo>
                <a:cubicBezTo>
                  <a:pt x="1073497" y="352723"/>
                  <a:pt x="1048816" y="417587"/>
                  <a:pt x="999455" y="469925"/>
                </a:cubicBezTo>
                <a:cubicBezTo>
                  <a:pt x="949101" y="523007"/>
                  <a:pt x="885353" y="549548"/>
                  <a:pt x="808211" y="549548"/>
                </a:cubicBezTo>
                <a:cubicBezTo>
                  <a:pt x="731564" y="549548"/>
                  <a:pt x="667940" y="522759"/>
                  <a:pt x="617339" y="469181"/>
                </a:cubicBezTo>
                <a:cubicBezTo>
                  <a:pt x="567729" y="416843"/>
                  <a:pt x="542925" y="352226"/>
                  <a:pt x="542925" y="275332"/>
                </a:cubicBezTo>
                <a:cubicBezTo>
                  <a:pt x="542925" y="198189"/>
                  <a:pt x="567729" y="133325"/>
                  <a:pt x="617339" y="80739"/>
                </a:cubicBezTo>
                <a:cubicBezTo>
                  <a:pt x="667940" y="26913"/>
                  <a:pt x="731564" y="0"/>
                  <a:pt x="808211" y="0"/>
                </a:cubicBezTo>
                <a:close/>
              </a:path>
            </a:pathLst>
          </a:custGeom>
          <a:solidFill>
            <a:srgbClr val="0D294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oup 10">
            <a:extLst>
              <a:ext uri="{FF2B5EF4-FFF2-40B4-BE49-F238E27FC236}">
                <a16:creationId xmlns:a16="http://schemas.microsoft.com/office/drawing/2014/main" id="{8CAE2B64-B5E0-5530-B2C0-C7A6CDF6DD29}"/>
              </a:ext>
            </a:extLst>
          </p:cNvPr>
          <p:cNvGrpSpPr/>
          <p:nvPr/>
        </p:nvGrpSpPr>
        <p:grpSpPr>
          <a:xfrm>
            <a:off x="1216570" y="3812895"/>
            <a:ext cx="787209" cy="760349"/>
            <a:chOff x="3637173" y="3452524"/>
            <a:chExt cx="1856316" cy="1856317"/>
          </a:xfrm>
        </p:grpSpPr>
        <p:grpSp>
          <p:nvGrpSpPr>
            <p:cNvPr id="12" name="Graphic 17">
              <a:extLst>
                <a:ext uri="{FF2B5EF4-FFF2-40B4-BE49-F238E27FC236}">
                  <a16:creationId xmlns:a16="http://schemas.microsoft.com/office/drawing/2014/main" id="{AF37A0EB-3C4B-DAE2-D6A0-A1937D220B8A}"/>
                </a:ext>
              </a:extLst>
            </p:cNvPr>
            <p:cNvGrpSpPr/>
            <p:nvPr/>
          </p:nvGrpSpPr>
          <p:grpSpPr>
            <a:xfrm>
              <a:off x="3647740" y="3459035"/>
              <a:ext cx="1840971" cy="1841251"/>
              <a:chOff x="5457088" y="2032359"/>
              <a:chExt cx="1840971" cy="1841251"/>
            </a:xfrm>
          </p:grpSpPr>
          <p:sp>
            <p:nvSpPr>
              <p:cNvPr id="14" name="Freeform: Shape 72">
                <a:extLst>
                  <a:ext uri="{FF2B5EF4-FFF2-40B4-BE49-F238E27FC236}">
                    <a16:creationId xmlns:a16="http://schemas.microsoft.com/office/drawing/2014/main" id="{EA13BDD0-ABBF-0D6A-B058-7A498DC2ACD9}"/>
                  </a:ext>
                </a:extLst>
              </p:cNvPr>
              <p:cNvSpPr/>
              <p:nvPr/>
            </p:nvSpPr>
            <p:spPr>
              <a:xfrm>
                <a:off x="7009005" y="2331033"/>
                <a:ext cx="289054" cy="705408"/>
              </a:xfrm>
              <a:custGeom>
                <a:avLst/>
                <a:gdLst>
                  <a:gd name="connsiteX0" fmla="*/ 111515 w 289054"/>
                  <a:gd name="connsiteY0" fmla="*/ 498944 h 705408"/>
                  <a:gd name="connsiteX1" fmla="*/ 0 w 289054"/>
                  <a:gd name="connsiteY1" fmla="*/ 109631 h 705408"/>
                  <a:gd name="connsiteX2" fmla="*/ 47426 w 289054"/>
                  <a:gd name="connsiteY2" fmla="*/ 0 h 705408"/>
                  <a:gd name="connsiteX3" fmla="*/ 287408 w 289054"/>
                  <a:gd name="connsiteY3" fmla="*/ 677831 h 705408"/>
                  <a:gd name="connsiteX4" fmla="*/ 251138 w 289054"/>
                  <a:gd name="connsiteY4" fmla="*/ 705408 h 705408"/>
                  <a:gd name="connsiteX5" fmla="*/ 111515 w 289054"/>
                  <a:gd name="connsiteY5" fmla="*/ 498944 h 70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9054" h="705408">
                    <a:moveTo>
                      <a:pt x="111515" y="498944"/>
                    </a:moveTo>
                    <a:cubicBezTo>
                      <a:pt x="111515" y="498944"/>
                      <a:pt x="102532" y="296391"/>
                      <a:pt x="0" y="109631"/>
                    </a:cubicBezTo>
                    <a:cubicBezTo>
                      <a:pt x="0" y="109631"/>
                      <a:pt x="31344" y="45012"/>
                      <a:pt x="47426" y="0"/>
                    </a:cubicBezTo>
                    <a:cubicBezTo>
                      <a:pt x="217090" y="185069"/>
                      <a:pt x="302187" y="431185"/>
                      <a:pt x="287408" y="677831"/>
                    </a:cubicBezTo>
                    <a:cubicBezTo>
                      <a:pt x="267124" y="694493"/>
                      <a:pt x="251138" y="705408"/>
                      <a:pt x="251138" y="705408"/>
                    </a:cubicBezTo>
                    <a:cubicBezTo>
                      <a:pt x="251138" y="705408"/>
                      <a:pt x="171498" y="558734"/>
                      <a:pt x="111515" y="498944"/>
                    </a:cubicBezTo>
                    <a:close/>
                  </a:path>
                </a:pathLst>
              </a:custGeom>
              <a:solidFill>
                <a:srgbClr val="DBDDDF"/>
              </a:solidFill>
              <a:ln w="4826" cap="flat">
                <a:noFill/>
                <a:prstDash val="solid"/>
                <a:miter/>
              </a:ln>
            </p:spPr>
            <p:txBody>
              <a:bodyPr rtlCol="0" anchor="ctr"/>
              <a:lstStyle/>
              <a:p>
                <a:endParaRPr lang="en-US"/>
              </a:p>
            </p:txBody>
          </p:sp>
          <p:sp>
            <p:nvSpPr>
              <p:cNvPr id="15" name="Freeform: Shape 73">
                <a:extLst>
                  <a:ext uri="{FF2B5EF4-FFF2-40B4-BE49-F238E27FC236}">
                    <a16:creationId xmlns:a16="http://schemas.microsoft.com/office/drawing/2014/main" id="{04D551F9-2563-A2C1-4B77-B47996B53C28}"/>
                  </a:ext>
                </a:extLst>
              </p:cNvPr>
              <p:cNvSpPr/>
              <p:nvPr/>
            </p:nvSpPr>
            <p:spPr>
              <a:xfrm>
                <a:off x="6208483" y="2900682"/>
                <a:ext cx="699197" cy="725547"/>
              </a:xfrm>
              <a:custGeom>
                <a:avLst/>
                <a:gdLst>
                  <a:gd name="connsiteX0" fmla="*/ 6539 w 699197"/>
                  <a:gd name="connsiteY0" fmla="*/ 216993 h 725547"/>
                  <a:gd name="connsiteX1" fmla="*/ 318482 w 699197"/>
                  <a:gd name="connsiteY1" fmla="*/ 0 h 725547"/>
                  <a:gd name="connsiteX2" fmla="*/ 691373 w 699197"/>
                  <a:gd name="connsiteY2" fmla="*/ 149137 h 725547"/>
                  <a:gd name="connsiteX3" fmla="*/ 699197 w 699197"/>
                  <a:gd name="connsiteY3" fmla="*/ 503870 h 725547"/>
                  <a:gd name="connsiteX4" fmla="*/ 368951 w 699197"/>
                  <a:gd name="connsiteY4" fmla="*/ 725547 h 725547"/>
                  <a:gd name="connsiteX5" fmla="*/ 18082 w 699197"/>
                  <a:gd name="connsiteY5" fmla="*/ 591623 h 725547"/>
                  <a:gd name="connsiteX6" fmla="*/ 6539 w 699197"/>
                  <a:gd name="connsiteY6" fmla="*/ 216945 h 725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9197" h="725547">
                    <a:moveTo>
                      <a:pt x="6539" y="216993"/>
                    </a:moveTo>
                    <a:cubicBezTo>
                      <a:pt x="80239" y="178501"/>
                      <a:pt x="318482" y="0"/>
                      <a:pt x="318482" y="0"/>
                    </a:cubicBezTo>
                    <a:cubicBezTo>
                      <a:pt x="443519" y="47185"/>
                      <a:pt x="691373" y="149137"/>
                      <a:pt x="691373" y="149137"/>
                    </a:cubicBezTo>
                    <a:cubicBezTo>
                      <a:pt x="691373" y="149137"/>
                      <a:pt x="693498" y="352028"/>
                      <a:pt x="699197" y="503870"/>
                    </a:cubicBezTo>
                    <a:cubicBezTo>
                      <a:pt x="580824" y="655615"/>
                      <a:pt x="368951" y="725547"/>
                      <a:pt x="368951" y="725547"/>
                    </a:cubicBezTo>
                    <a:cubicBezTo>
                      <a:pt x="329493" y="702269"/>
                      <a:pt x="18082" y="591623"/>
                      <a:pt x="18082" y="591623"/>
                    </a:cubicBezTo>
                    <a:cubicBezTo>
                      <a:pt x="18082" y="591623"/>
                      <a:pt x="-13214" y="291706"/>
                      <a:pt x="6539" y="216945"/>
                    </a:cubicBezTo>
                    <a:close/>
                  </a:path>
                </a:pathLst>
              </a:custGeom>
              <a:solidFill>
                <a:srgbClr val="FEFEFE"/>
              </a:solidFill>
              <a:ln w="4826" cap="flat">
                <a:noFill/>
                <a:prstDash val="solid"/>
                <a:miter/>
              </a:ln>
            </p:spPr>
            <p:txBody>
              <a:bodyPr rtlCol="0" anchor="ctr"/>
              <a:lstStyle/>
              <a:p>
                <a:endParaRPr lang="en-US"/>
              </a:p>
            </p:txBody>
          </p:sp>
          <p:sp>
            <p:nvSpPr>
              <p:cNvPr id="16" name="Freeform: Shape 74">
                <a:extLst>
                  <a:ext uri="{FF2B5EF4-FFF2-40B4-BE49-F238E27FC236}">
                    <a16:creationId xmlns:a16="http://schemas.microsoft.com/office/drawing/2014/main" id="{7CE2BA3F-E3B6-D061-A659-A9792572BF7D}"/>
                  </a:ext>
                </a:extLst>
              </p:cNvPr>
              <p:cNvSpPr/>
              <p:nvPr/>
            </p:nvSpPr>
            <p:spPr>
              <a:xfrm>
                <a:off x="5920418" y="2079593"/>
                <a:ext cx="771428" cy="455247"/>
              </a:xfrm>
              <a:custGeom>
                <a:avLst/>
                <a:gdLst>
                  <a:gd name="connsiteX0" fmla="*/ 512273 w 771428"/>
                  <a:gd name="connsiteY0" fmla="*/ 455248 h 455247"/>
                  <a:gd name="connsiteX1" fmla="*/ 147592 w 771428"/>
                  <a:gd name="connsiteY1" fmla="*/ 446120 h 455247"/>
                  <a:gd name="connsiteX2" fmla="*/ 0 w 771428"/>
                  <a:gd name="connsiteY2" fmla="*/ 219420 h 455247"/>
                  <a:gd name="connsiteX3" fmla="*/ 230033 w 771428"/>
                  <a:gd name="connsiteY3" fmla="*/ 13583 h 455247"/>
                  <a:gd name="connsiteX4" fmla="*/ 629874 w 771428"/>
                  <a:gd name="connsiteY4" fmla="*/ 19427 h 455247"/>
                  <a:gd name="connsiteX5" fmla="*/ 771428 w 771428"/>
                  <a:gd name="connsiteY5" fmla="*/ 222607 h 455247"/>
                  <a:gd name="connsiteX6" fmla="*/ 512273 w 771428"/>
                  <a:gd name="connsiteY6" fmla="*/ 455248 h 455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1428" h="455247">
                    <a:moveTo>
                      <a:pt x="512273" y="455248"/>
                    </a:moveTo>
                    <a:cubicBezTo>
                      <a:pt x="474458" y="432935"/>
                      <a:pt x="147592" y="446120"/>
                      <a:pt x="147592" y="446120"/>
                    </a:cubicBezTo>
                    <a:cubicBezTo>
                      <a:pt x="147592" y="446120"/>
                      <a:pt x="59017" y="329582"/>
                      <a:pt x="0" y="219420"/>
                    </a:cubicBezTo>
                    <a:cubicBezTo>
                      <a:pt x="0" y="219420"/>
                      <a:pt x="156768" y="47631"/>
                      <a:pt x="230033" y="13583"/>
                    </a:cubicBezTo>
                    <a:cubicBezTo>
                      <a:pt x="413895" y="-20079"/>
                      <a:pt x="629874" y="19427"/>
                      <a:pt x="629874" y="19427"/>
                    </a:cubicBezTo>
                    <a:cubicBezTo>
                      <a:pt x="629874" y="19427"/>
                      <a:pt x="764715" y="196479"/>
                      <a:pt x="771428" y="222607"/>
                    </a:cubicBezTo>
                    <a:cubicBezTo>
                      <a:pt x="674692" y="285150"/>
                      <a:pt x="512273" y="455248"/>
                      <a:pt x="512273" y="455248"/>
                    </a:cubicBezTo>
                    <a:close/>
                  </a:path>
                </a:pathLst>
              </a:custGeom>
              <a:solidFill>
                <a:srgbClr val="FEFEFE"/>
              </a:solidFill>
              <a:ln w="4826" cap="flat">
                <a:noFill/>
                <a:prstDash val="solid"/>
                <a:miter/>
              </a:ln>
            </p:spPr>
            <p:txBody>
              <a:bodyPr rtlCol="0" anchor="ctr"/>
              <a:lstStyle/>
              <a:p>
                <a:endParaRPr lang="en-US"/>
              </a:p>
            </p:txBody>
          </p:sp>
          <p:sp>
            <p:nvSpPr>
              <p:cNvPr id="17" name="Freeform: Shape 75">
                <a:extLst>
                  <a:ext uri="{FF2B5EF4-FFF2-40B4-BE49-F238E27FC236}">
                    <a16:creationId xmlns:a16="http://schemas.microsoft.com/office/drawing/2014/main" id="{DBC9ED0F-135B-BE52-CEE6-F65B4ECC10A7}"/>
                  </a:ext>
                </a:extLst>
              </p:cNvPr>
              <p:cNvSpPr/>
              <p:nvPr/>
            </p:nvSpPr>
            <p:spPr>
              <a:xfrm>
                <a:off x="7124914" y="3008864"/>
                <a:ext cx="171498" cy="481508"/>
              </a:xfrm>
              <a:custGeom>
                <a:avLst/>
                <a:gdLst>
                  <a:gd name="connsiteX0" fmla="*/ 135228 w 171498"/>
                  <a:gd name="connsiteY0" fmla="*/ 27577 h 481508"/>
                  <a:gd name="connsiteX1" fmla="*/ 171498 w 171498"/>
                  <a:gd name="connsiteY1" fmla="*/ 0 h 481508"/>
                  <a:gd name="connsiteX2" fmla="*/ 45495 w 171498"/>
                  <a:gd name="connsiteY2" fmla="*/ 412060 h 481508"/>
                  <a:gd name="connsiteX3" fmla="*/ 0 w 171498"/>
                  <a:gd name="connsiteY3" fmla="*/ 481509 h 481508"/>
                  <a:gd name="connsiteX4" fmla="*/ 7872 w 171498"/>
                  <a:gd name="connsiteY4" fmla="*/ 382310 h 481508"/>
                  <a:gd name="connsiteX5" fmla="*/ 135228 w 171498"/>
                  <a:gd name="connsiteY5" fmla="*/ 27577 h 481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498" h="481508">
                    <a:moveTo>
                      <a:pt x="135228" y="27577"/>
                    </a:moveTo>
                    <a:cubicBezTo>
                      <a:pt x="135228" y="27577"/>
                      <a:pt x="151214" y="16662"/>
                      <a:pt x="171498" y="0"/>
                    </a:cubicBezTo>
                    <a:cubicBezTo>
                      <a:pt x="163047" y="140975"/>
                      <a:pt x="122188" y="282096"/>
                      <a:pt x="45495" y="412060"/>
                    </a:cubicBezTo>
                    <a:cubicBezTo>
                      <a:pt x="31247" y="436159"/>
                      <a:pt x="15986" y="459196"/>
                      <a:pt x="0" y="481509"/>
                    </a:cubicBezTo>
                    <a:cubicBezTo>
                      <a:pt x="5361" y="431668"/>
                      <a:pt x="7872" y="382310"/>
                      <a:pt x="7872" y="382310"/>
                    </a:cubicBezTo>
                    <a:cubicBezTo>
                      <a:pt x="7872" y="382310"/>
                      <a:pt x="131703" y="127404"/>
                      <a:pt x="135228" y="27577"/>
                    </a:cubicBezTo>
                    <a:close/>
                  </a:path>
                </a:pathLst>
              </a:custGeom>
              <a:solidFill>
                <a:srgbClr val="EEF0F1"/>
              </a:solidFill>
              <a:ln w="4826" cap="flat">
                <a:noFill/>
                <a:prstDash val="solid"/>
                <a:miter/>
              </a:ln>
            </p:spPr>
            <p:txBody>
              <a:bodyPr rtlCol="0" anchor="ctr"/>
              <a:lstStyle/>
              <a:p>
                <a:endParaRPr lang="en-US"/>
              </a:p>
            </p:txBody>
          </p:sp>
          <p:sp>
            <p:nvSpPr>
              <p:cNvPr id="18" name="Freeform: Shape 76">
                <a:extLst>
                  <a:ext uri="{FF2B5EF4-FFF2-40B4-BE49-F238E27FC236}">
                    <a16:creationId xmlns:a16="http://schemas.microsoft.com/office/drawing/2014/main" id="{1CED638D-53C6-D4F5-A491-9F5DECEA2BDB}"/>
                  </a:ext>
                </a:extLst>
              </p:cNvPr>
              <p:cNvSpPr/>
              <p:nvPr/>
            </p:nvSpPr>
            <p:spPr>
              <a:xfrm>
                <a:off x="5641099" y="2893002"/>
                <a:ext cx="585466" cy="722649"/>
              </a:xfrm>
              <a:custGeom>
                <a:avLst/>
                <a:gdLst>
                  <a:gd name="connsiteX0" fmla="*/ 573923 w 585466"/>
                  <a:gd name="connsiteY0" fmla="*/ 224672 h 722649"/>
                  <a:gd name="connsiteX1" fmla="*/ 585466 w 585466"/>
                  <a:gd name="connsiteY1" fmla="*/ 599350 h 722649"/>
                  <a:gd name="connsiteX2" fmla="*/ 319936 w 585466"/>
                  <a:gd name="connsiteY2" fmla="*/ 722650 h 722649"/>
                  <a:gd name="connsiteX3" fmla="*/ 28423 w 585466"/>
                  <a:gd name="connsiteY3" fmla="*/ 465619 h 722649"/>
                  <a:gd name="connsiteX4" fmla="*/ 3261 w 585466"/>
                  <a:gd name="connsiteY4" fmla="*/ 113978 h 722649"/>
                  <a:gd name="connsiteX5" fmla="*/ 283280 w 585466"/>
                  <a:gd name="connsiteY5" fmla="*/ 0 h 722649"/>
                  <a:gd name="connsiteX6" fmla="*/ 573923 w 585466"/>
                  <a:gd name="connsiteY6" fmla="*/ 224672 h 7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5466" h="722649">
                    <a:moveTo>
                      <a:pt x="573923" y="224672"/>
                    </a:moveTo>
                    <a:cubicBezTo>
                      <a:pt x="554171" y="299434"/>
                      <a:pt x="585466" y="599350"/>
                      <a:pt x="585466" y="599350"/>
                    </a:cubicBezTo>
                    <a:cubicBezTo>
                      <a:pt x="561946" y="605387"/>
                      <a:pt x="319936" y="722650"/>
                      <a:pt x="319936" y="722650"/>
                    </a:cubicBezTo>
                    <a:cubicBezTo>
                      <a:pt x="319936" y="722650"/>
                      <a:pt x="121054" y="597805"/>
                      <a:pt x="28423" y="465619"/>
                    </a:cubicBezTo>
                    <a:cubicBezTo>
                      <a:pt x="-13353" y="389988"/>
                      <a:pt x="3261" y="113978"/>
                      <a:pt x="3261" y="113978"/>
                    </a:cubicBezTo>
                    <a:cubicBezTo>
                      <a:pt x="103668" y="60225"/>
                      <a:pt x="283280" y="0"/>
                      <a:pt x="283280" y="0"/>
                    </a:cubicBezTo>
                    <a:cubicBezTo>
                      <a:pt x="323558" y="48151"/>
                      <a:pt x="573923" y="224672"/>
                      <a:pt x="573923" y="224672"/>
                    </a:cubicBezTo>
                    <a:close/>
                  </a:path>
                </a:pathLst>
              </a:custGeom>
              <a:solidFill>
                <a:srgbClr val="F7F8F9"/>
              </a:solidFill>
              <a:ln w="4826" cap="flat">
                <a:noFill/>
                <a:prstDash val="solid"/>
                <a:miter/>
              </a:ln>
            </p:spPr>
            <p:txBody>
              <a:bodyPr rtlCol="0" anchor="ctr"/>
              <a:lstStyle/>
              <a:p>
                <a:endParaRPr lang="en-US"/>
              </a:p>
            </p:txBody>
          </p:sp>
          <p:sp>
            <p:nvSpPr>
              <p:cNvPr id="19" name="Freeform: Shape 77">
                <a:extLst>
                  <a:ext uri="{FF2B5EF4-FFF2-40B4-BE49-F238E27FC236}">
                    <a16:creationId xmlns:a16="http://schemas.microsoft.com/office/drawing/2014/main" id="{5CF4132F-FB66-3C4E-9983-09733AF1AB8D}"/>
                  </a:ext>
                </a:extLst>
              </p:cNvPr>
              <p:cNvSpPr/>
              <p:nvPr/>
            </p:nvSpPr>
            <p:spPr>
              <a:xfrm>
                <a:off x="5530574" y="2299013"/>
                <a:ext cx="537435" cy="707967"/>
              </a:xfrm>
              <a:custGeom>
                <a:avLst/>
                <a:gdLst>
                  <a:gd name="connsiteX0" fmla="*/ 393852 w 537435"/>
                  <a:gd name="connsiteY0" fmla="*/ 593990 h 707967"/>
                  <a:gd name="connsiteX1" fmla="*/ 113833 w 537435"/>
                  <a:gd name="connsiteY1" fmla="*/ 707968 h 707967"/>
                  <a:gd name="connsiteX2" fmla="*/ 0 w 537435"/>
                  <a:gd name="connsiteY2" fmla="*/ 491603 h 707967"/>
                  <a:gd name="connsiteX3" fmla="*/ 133828 w 537435"/>
                  <a:gd name="connsiteY3" fmla="*/ 125907 h 707967"/>
                  <a:gd name="connsiteX4" fmla="*/ 389843 w 537435"/>
                  <a:gd name="connsiteY4" fmla="*/ 0 h 707967"/>
                  <a:gd name="connsiteX5" fmla="*/ 537435 w 537435"/>
                  <a:gd name="connsiteY5" fmla="*/ 226700 h 707967"/>
                  <a:gd name="connsiteX6" fmla="*/ 393804 w 537435"/>
                  <a:gd name="connsiteY6" fmla="*/ 593990 h 707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7435" h="707967">
                    <a:moveTo>
                      <a:pt x="393852" y="593990"/>
                    </a:moveTo>
                    <a:cubicBezTo>
                      <a:pt x="393852" y="593990"/>
                      <a:pt x="214288" y="654215"/>
                      <a:pt x="113833" y="707968"/>
                    </a:cubicBezTo>
                    <a:cubicBezTo>
                      <a:pt x="51580" y="655712"/>
                      <a:pt x="0" y="491603"/>
                      <a:pt x="0" y="491603"/>
                    </a:cubicBezTo>
                    <a:cubicBezTo>
                      <a:pt x="0" y="491603"/>
                      <a:pt x="44432" y="254857"/>
                      <a:pt x="133828" y="125907"/>
                    </a:cubicBezTo>
                    <a:cubicBezTo>
                      <a:pt x="179129" y="86691"/>
                      <a:pt x="358451" y="8065"/>
                      <a:pt x="389843" y="0"/>
                    </a:cubicBezTo>
                    <a:cubicBezTo>
                      <a:pt x="448909" y="110211"/>
                      <a:pt x="537435" y="226700"/>
                      <a:pt x="537435" y="226700"/>
                    </a:cubicBezTo>
                    <a:cubicBezTo>
                      <a:pt x="479384" y="298806"/>
                      <a:pt x="393804" y="593990"/>
                      <a:pt x="393804" y="593990"/>
                    </a:cubicBezTo>
                    <a:close/>
                  </a:path>
                </a:pathLst>
              </a:custGeom>
              <a:solidFill>
                <a:srgbClr val="F0F2F3"/>
              </a:solidFill>
              <a:ln w="4826" cap="flat">
                <a:noFill/>
                <a:prstDash val="solid"/>
                <a:miter/>
              </a:ln>
            </p:spPr>
            <p:txBody>
              <a:bodyPr rtlCol="0" anchor="ctr"/>
              <a:lstStyle/>
              <a:p>
                <a:endParaRPr lang="en-US"/>
              </a:p>
            </p:txBody>
          </p:sp>
          <p:sp>
            <p:nvSpPr>
              <p:cNvPr id="20" name="Freeform: Shape 78">
                <a:extLst>
                  <a:ext uri="{FF2B5EF4-FFF2-40B4-BE49-F238E27FC236}">
                    <a16:creationId xmlns:a16="http://schemas.microsoft.com/office/drawing/2014/main" id="{073DCE4C-3452-E321-32E5-C6C6CBD90C35}"/>
                  </a:ext>
                </a:extLst>
              </p:cNvPr>
              <p:cNvSpPr/>
              <p:nvPr/>
            </p:nvSpPr>
            <p:spPr>
              <a:xfrm>
                <a:off x="6497263" y="3391173"/>
                <a:ext cx="635475" cy="454318"/>
              </a:xfrm>
              <a:custGeom>
                <a:avLst/>
                <a:gdLst>
                  <a:gd name="connsiteX0" fmla="*/ 80171 w 635475"/>
                  <a:gd name="connsiteY0" fmla="*/ 235104 h 454318"/>
                  <a:gd name="connsiteX1" fmla="*/ 410418 w 635475"/>
                  <a:gd name="connsiteY1" fmla="*/ 13426 h 454318"/>
                  <a:gd name="connsiteX2" fmla="*/ 635476 w 635475"/>
                  <a:gd name="connsiteY2" fmla="*/ 0 h 454318"/>
                  <a:gd name="connsiteX3" fmla="*/ 627604 w 635475"/>
                  <a:gd name="connsiteY3" fmla="*/ 99199 h 454318"/>
                  <a:gd name="connsiteX4" fmla="*/ 105768 w 635475"/>
                  <a:gd name="connsiteY4" fmla="*/ 454318 h 454318"/>
                  <a:gd name="connsiteX5" fmla="*/ 0 w 635475"/>
                  <a:gd name="connsiteY5" fmla="*/ 423506 h 454318"/>
                  <a:gd name="connsiteX6" fmla="*/ 80171 w 635475"/>
                  <a:gd name="connsiteY6" fmla="*/ 235104 h 454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475" h="454318">
                    <a:moveTo>
                      <a:pt x="80171" y="235104"/>
                    </a:moveTo>
                    <a:cubicBezTo>
                      <a:pt x="80171" y="235104"/>
                      <a:pt x="292093" y="165171"/>
                      <a:pt x="410418" y="13426"/>
                    </a:cubicBezTo>
                    <a:cubicBezTo>
                      <a:pt x="410418" y="13426"/>
                      <a:pt x="602297" y="22506"/>
                      <a:pt x="635476" y="0"/>
                    </a:cubicBezTo>
                    <a:cubicBezTo>
                      <a:pt x="635476" y="0"/>
                      <a:pt x="632964" y="49358"/>
                      <a:pt x="627604" y="99199"/>
                    </a:cubicBezTo>
                    <a:cubicBezTo>
                      <a:pt x="497302" y="280840"/>
                      <a:pt x="310445" y="402594"/>
                      <a:pt x="105768" y="454318"/>
                    </a:cubicBezTo>
                    <a:cubicBezTo>
                      <a:pt x="46799" y="439781"/>
                      <a:pt x="0" y="423506"/>
                      <a:pt x="0" y="423506"/>
                    </a:cubicBezTo>
                    <a:cubicBezTo>
                      <a:pt x="37236" y="375403"/>
                      <a:pt x="80171" y="235104"/>
                      <a:pt x="80171" y="235104"/>
                    </a:cubicBezTo>
                    <a:close/>
                  </a:path>
                </a:pathLst>
              </a:custGeom>
              <a:solidFill>
                <a:srgbClr val="DBDDDF"/>
              </a:solidFill>
              <a:ln w="4826" cap="flat">
                <a:noFill/>
                <a:prstDash val="solid"/>
                <a:miter/>
              </a:ln>
            </p:spPr>
            <p:txBody>
              <a:bodyPr rtlCol="0" anchor="ctr"/>
              <a:lstStyle/>
              <a:p>
                <a:endParaRPr lang="en-US"/>
              </a:p>
            </p:txBody>
          </p:sp>
          <p:sp>
            <p:nvSpPr>
              <p:cNvPr id="21" name="Freeform: Shape 79">
                <a:extLst>
                  <a:ext uri="{FF2B5EF4-FFF2-40B4-BE49-F238E27FC236}">
                    <a16:creationId xmlns:a16="http://schemas.microsoft.com/office/drawing/2014/main" id="{25034003-2412-1458-6B10-9A85BD0661B4}"/>
                  </a:ext>
                </a:extLst>
              </p:cNvPr>
              <p:cNvSpPr/>
              <p:nvPr/>
            </p:nvSpPr>
            <p:spPr>
              <a:xfrm>
                <a:off x="6432739" y="2302152"/>
                <a:ext cx="687828" cy="747667"/>
              </a:xfrm>
              <a:custGeom>
                <a:avLst/>
                <a:gdLst>
                  <a:gd name="connsiteX0" fmla="*/ 94273 w 687828"/>
                  <a:gd name="connsiteY0" fmla="*/ 598530 h 747667"/>
                  <a:gd name="connsiteX1" fmla="*/ 0 w 687828"/>
                  <a:gd name="connsiteY1" fmla="*/ 232641 h 747667"/>
                  <a:gd name="connsiteX2" fmla="*/ 259155 w 687828"/>
                  <a:gd name="connsiteY2" fmla="*/ 0 h 747667"/>
                  <a:gd name="connsiteX3" fmla="*/ 576313 w 687828"/>
                  <a:gd name="connsiteY3" fmla="*/ 138464 h 747667"/>
                  <a:gd name="connsiteX4" fmla="*/ 687828 w 687828"/>
                  <a:gd name="connsiteY4" fmla="*/ 527776 h 747667"/>
                  <a:gd name="connsiteX5" fmla="*/ 467213 w 687828"/>
                  <a:gd name="connsiteY5" fmla="*/ 747667 h 747667"/>
                  <a:gd name="connsiteX6" fmla="*/ 94322 w 687828"/>
                  <a:gd name="connsiteY6" fmla="*/ 598530 h 747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828" h="747667">
                    <a:moveTo>
                      <a:pt x="94273" y="598530"/>
                    </a:moveTo>
                    <a:cubicBezTo>
                      <a:pt x="97702" y="525168"/>
                      <a:pt x="0" y="232641"/>
                      <a:pt x="0" y="232641"/>
                    </a:cubicBezTo>
                    <a:cubicBezTo>
                      <a:pt x="0" y="232641"/>
                      <a:pt x="162419" y="62591"/>
                      <a:pt x="259155" y="0"/>
                    </a:cubicBezTo>
                    <a:cubicBezTo>
                      <a:pt x="259155" y="0"/>
                      <a:pt x="465088" y="84952"/>
                      <a:pt x="576313" y="138464"/>
                    </a:cubicBezTo>
                    <a:cubicBezTo>
                      <a:pt x="678797" y="325224"/>
                      <a:pt x="687828" y="527776"/>
                      <a:pt x="687828" y="527776"/>
                    </a:cubicBezTo>
                    <a:cubicBezTo>
                      <a:pt x="687828" y="527776"/>
                      <a:pt x="515557" y="692030"/>
                      <a:pt x="467213" y="747667"/>
                    </a:cubicBezTo>
                    <a:cubicBezTo>
                      <a:pt x="467213" y="747667"/>
                      <a:pt x="219359" y="645714"/>
                      <a:pt x="94322" y="598530"/>
                    </a:cubicBezTo>
                    <a:close/>
                  </a:path>
                </a:pathLst>
              </a:custGeom>
              <a:solidFill>
                <a:srgbClr val="F7F8F9"/>
              </a:solidFill>
              <a:ln w="4826" cap="flat">
                <a:noFill/>
                <a:prstDash val="solid"/>
                <a:miter/>
              </a:ln>
            </p:spPr>
            <p:txBody>
              <a:bodyPr rtlCol="0" anchor="ctr"/>
              <a:lstStyle/>
              <a:p>
                <a:endParaRPr lang="en-US"/>
              </a:p>
            </p:txBody>
          </p:sp>
          <p:sp>
            <p:nvSpPr>
              <p:cNvPr id="22" name="Freeform: Shape 80">
                <a:extLst>
                  <a:ext uri="{FF2B5EF4-FFF2-40B4-BE49-F238E27FC236}">
                    <a16:creationId xmlns:a16="http://schemas.microsoft.com/office/drawing/2014/main" id="{B603EEF2-A46E-B90B-3D27-99031334B2A2}"/>
                  </a:ext>
                </a:extLst>
              </p:cNvPr>
              <p:cNvSpPr/>
              <p:nvPr/>
            </p:nvSpPr>
            <p:spPr>
              <a:xfrm>
                <a:off x="5457165" y="2359093"/>
                <a:ext cx="217186" cy="581287"/>
              </a:xfrm>
              <a:custGeom>
                <a:avLst/>
                <a:gdLst>
                  <a:gd name="connsiteX0" fmla="*/ 73410 w 217186"/>
                  <a:gd name="connsiteY0" fmla="*/ 431474 h 581287"/>
                  <a:gd name="connsiteX1" fmla="*/ 0 w 217186"/>
                  <a:gd name="connsiteY1" fmla="*/ 581288 h 581287"/>
                  <a:gd name="connsiteX2" fmla="*/ 127597 w 217186"/>
                  <a:gd name="connsiteY2" fmla="*/ 126052 h 581287"/>
                  <a:gd name="connsiteX3" fmla="*/ 217186 w 217186"/>
                  <a:gd name="connsiteY3" fmla="*/ 0 h 581287"/>
                  <a:gd name="connsiteX4" fmla="*/ 207285 w 217186"/>
                  <a:gd name="connsiteY4" fmla="*/ 65779 h 581287"/>
                  <a:gd name="connsiteX5" fmla="*/ 73458 w 217186"/>
                  <a:gd name="connsiteY5" fmla="*/ 431474 h 581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7186" h="581287">
                    <a:moveTo>
                      <a:pt x="73410" y="431474"/>
                    </a:moveTo>
                    <a:cubicBezTo>
                      <a:pt x="52498" y="466924"/>
                      <a:pt x="16517" y="544825"/>
                      <a:pt x="0" y="581288"/>
                    </a:cubicBezTo>
                    <a:cubicBezTo>
                      <a:pt x="1980" y="426065"/>
                      <a:pt x="43032" y="269297"/>
                      <a:pt x="127597" y="126052"/>
                    </a:cubicBezTo>
                    <a:cubicBezTo>
                      <a:pt x="154305" y="80799"/>
                      <a:pt x="184442" y="38878"/>
                      <a:pt x="217186" y="0"/>
                    </a:cubicBezTo>
                    <a:cubicBezTo>
                      <a:pt x="208928" y="24244"/>
                      <a:pt x="203084" y="49600"/>
                      <a:pt x="207285" y="65779"/>
                    </a:cubicBezTo>
                    <a:cubicBezTo>
                      <a:pt x="117890" y="194729"/>
                      <a:pt x="73458" y="431474"/>
                      <a:pt x="73458" y="431474"/>
                    </a:cubicBezTo>
                    <a:close/>
                  </a:path>
                </a:pathLst>
              </a:custGeom>
              <a:solidFill>
                <a:srgbClr val="DBDDDF"/>
              </a:solidFill>
              <a:ln w="4826" cap="flat">
                <a:noFill/>
                <a:prstDash val="solid"/>
                <a:miter/>
              </a:ln>
            </p:spPr>
            <p:txBody>
              <a:bodyPr rtlCol="0" anchor="ctr"/>
              <a:lstStyle/>
              <a:p>
                <a:endParaRPr lang="en-US"/>
              </a:p>
            </p:txBody>
          </p:sp>
          <p:sp>
            <p:nvSpPr>
              <p:cNvPr id="23" name="Freeform: Shape 81">
                <a:extLst>
                  <a:ext uri="{FF2B5EF4-FFF2-40B4-BE49-F238E27FC236}">
                    <a16:creationId xmlns:a16="http://schemas.microsoft.com/office/drawing/2014/main" id="{B063D563-B9C9-63C9-6599-642F3843DAAE}"/>
                  </a:ext>
                </a:extLst>
              </p:cNvPr>
              <p:cNvSpPr/>
              <p:nvPr/>
            </p:nvSpPr>
            <p:spPr>
              <a:xfrm>
                <a:off x="6055791" y="3802798"/>
                <a:ext cx="547287" cy="70811"/>
              </a:xfrm>
              <a:custGeom>
                <a:avLst/>
                <a:gdLst>
                  <a:gd name="connsiteX0" fmla="*/ 96157 w 547287"/>
                  <a:gd name="connsiteY0" fmla="*/ 48 h 70811"/>
                  <a:gd name="connsiteX1" fmla="*/ 441520 w 547287"/>
                  <a:gd name="connsiteY1" fmla="*/ 11881 h 70811"/>
                  <a:gd name="connsiteX2" fmla="*/ 547288 w 547287"/>
                  <a:gd name="connsiteY2" fmla="*/ 42694 h 70811"/>
                  <a:gd name="connsiteX3" fmla="*/ 0 w 547287"/>
                  <a:gd name="connsiteY3" fmla="*/ 12605 h 70811"/>
                  <a:gd name="connsiteX4" fmla="*/ 96157 w 547287"/>
                  <a:gd name="connsiteY4" fmla="*/ 0 h 70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7287" h="70811">
                    <a:moveTo>
                      <a:pt x="96157" y="48"/>
                    </a:moveTo>
                    <a:cubicBezTo>
                      <a:pt x="221195" y="47281"/>
                      <a:pt x="441520" y="11881"/>
                      <a:pt x="441520" y="11881"/>
                    </a:cubicBezTo>
                    <a:cubicBezTo>
                      <a:pt x="441520" y="11881"/>
                      <a:pt x="488319" y="28157"/>
                      <a:pt x="547288" y="42694"/>
                    </a:cubicBezTo>
                    <a:cubicBezTo>
                      <a:pt x="369704" y="87560"/>
                      <a:pt x="178888" y="79591"/>
                      <a:pt x="0" y="12605"/>
                    </a:cubicBezTo>
                    <a:cubicBezTo>
                      <a:pt x="79930" y="8693"/>
                      <a:pt x="96157" y="0"/>
                      <a:pt x="96157" y="0"/>
                    </a:cubicBezTo>
                    <a:close/>
                  </a:path>
                </a:pathLst>
              </a:custGeom>
              <a:solidFill>
                <a:srgbClr val="EEF0F1"/>
              </a:solidFill>
              <a:ln w="4826" cap="flat">
                <a:noFill/>
                <a:prstDash val="solid"/>
                <a:miter/>
              </a:ln>
            </p:spPr>
            <p:txBody>
              <a:bodyPr rtlCol="0" anchor="ctr"/>
              <a:lstStyle/>
              <a:p>
                <a:endParaRPr lang="en-US"/>
              </a:p>
            </p:txBody>
          </p:sp>
          <p:sp>
            <p:nvSpPr>
              <p:cNvPr id="24" name="Freeform: Shape 82">
                <a:extLst>
                  <a:ext uri="{FF2B5EF4-FFF2-40B4-BE49-F238E27FC236}">
                    <a16:creationId xmlns:a16="http://schemas.microsoft.com/office/drawing/2014/main" id="{A6F20FB2-9586-1427-A288-45FABA48CF8E}"/>
                  </a:ext>
                </a:extLst>
              </p:cNvPr>
              <p:cNvSpPr/>
              <p:nvPr/>
            </p:nvSpPr>
            <p:spPr>
              <a:xfrm>
                <a:off x="6097036" y="2032359"/>
                <a:ext cx="621035" cy="66660"/>
              </a:xfrm>
              <a:custGeom>
                <a:avLst/>
                <a:gdLst>
                  <a:gd name="connsiteX0" fmla="*/ 453256 w 621035"/>
                  <a:gd name="connsiteY0" fmla="*/ 66661 h 66660"/>
                  <a:gd name="connsiteX1" fmla="*/ 53415 w 621035"/>
                  <a:gd name="connsiteY1" fmla="*/ 60817 h 66660"/>
                  <a:gd name="connsiteX2" fmla="*/ 0 w 621035"/>
                  <a:gd name="connsiteY2" fmla="*/ 44010 h 66660"/>
                  <a:gd name="connsiteX3" fmla="*/ 621035 w 621035"/>
                  <a:gd name="connsiteY3" fmla="*/ 65212 h 66660"/>
                  <a:gd name="connsiteX4" fmla="*/ 453304 w 621035"/>
                  <a:gd name="connsiteY4" fmla="*/ 66613 h 66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1035" h="66660">
                    <a:moveTo>
                      <a:pt x="453256" y="66661"/>
                    </a:moveTo>
                    <a:cubicBezTo>
                      <a:pt x="453256" y="66661"/>
                      <a:pt x="237229" y="27155"/>
                      <a:pt x="53415" y="60817"/>
                    </a:cubicBezTo>
                    <a:cubicBezTo>
                      <a:pt x="53415" y="60817"/>
                      <a:pt x="29799" y="52655"/>
                      <a:pt x="0" y="44010"/>
                    </a:cubicBezTo>
                    <a:cubicBezTo>
                      <a:pt x="198785" y="-19547"/>
                      <a:pt x="418241" y="-15780"/>
                      <a:pt x="621035" y="65212"/>
                    </a:cubicBezTo>
                    <a:cubicBezTo>
                      <a:pt x="549847" y="59030"/>
                      <a:pt x="460790" y="53959"/>
                      <a:pt x="453304" y="66613"/>
                    </a:cubicBezTo>
                    <a:close/>
                  </a:path>
                </a:pathLst>
              </a:custGeom>
              <a:solidFill>
                <a:srgbClr val="DBDDDF"/>
              </a:solidFill>
              <a:ln w="4826" cap="flat">
                <a:noFill/>
                <a:prstDash val="solid"/>
                <a:miter/>
              </a:ln>
            </p:spPr>
            <p:txBody>
              <a:bodyPr rtlCol="0" anchor="ctr"/>
              <a:lstStyle/>
              <a:p>
                <a:endParaRPr lang="en-US"/>
              </a:p>
            </p:txBody>
          </p:sp>
          <p:sp>
            <p:nvSpPr>
              <p:cNvPr id="25" name="Freeform: Shape 83">
                <a:extLst>
                  <a:ext uri="{FF2B5EF4-FFF2-40B4-BE49-F238E27FC236}">
                    <a16:creationId xmlns:a16="http://schemas.microsoft.com/office/drawing/2014/main" id="{8CB641DD-B15F-5CD0-1979-A0F9B9FC8E6A}"/>
                  </a:ext>
                </a:extLst>
              </p:cNvPr>
              <p:cNvSpPr/>
              <p:nvPr/>
            </p:nvSpPr>
            <p:spPr>
              <a:xfrm>
                <a:off x="5520819" y="3289221"/>
                <a:ext cx="631129" cy="526230"/>
              </a:xfrm>
              <a:custGeom>
                <a:avLst/>
                <a:gdLst>
                  <a:gd name="connsiteX0" fmla="*/ 148751 w 631129"/>
                  <a:gd name="connsiteY0" fmla="*/ 69401 h 526230"/>
                  <a:gd name="connsiteX1" fmla="*/ 440264 w 631129"/>
                  <a:gd name="connsiteY1" fmla="*/ 326431 h 526230"/>
                  <a:gd name="connsiteX2" fmla="*/ 631129 w 631129"/>
                  <a:gd name="connsiteY2" fmla="*/ 513626 h 526230"/>
                  <a:gd name="connsiteX3" fmla="*/ 534972 w 631129"/>
                  <a:gd name="connsiteY3" fmla="*/ 526231 h 526230"/>
                  <a:gd name="connsiteX4" fmla="*/ 388878 w 631129"/>
                  <a:gd name="connsiteY4" fmla="*/ 456685 h 526230"/>
                  <a:gd name="connsiteX5" fmla="*/ 0 w 631129"/>
                  <a:gd name="connsiteY5" fmla="*/ 0 h 526230"/>
                  <a:gd name="connsiteX6" fmla="*/ 23810 w 631129"/>
                  <a:gd name="connsiteY6" fmla="*/ 22120 h 526230"/>
                  <a:gd name="connsiteX7" fmla="*/ 148799 w 631129"/>
                  <a:gd name="connsiteY7" fmla="*/ 69401 h 52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129" h="526230">
                    <a:moveTo>
                      <a:pt x="148751" y="69401"/>
                    </a:moveTo>
                    <a:cubicBezTo>
                      <a:pt x="241334" y="201587"/>
                      <a:pt x="440264" y="326431"/>
                      <a:pt x="440264" y="326431"/>
                    </a:cubicBezTo>
                    <a:cubicBezTo>
                      <a:pt x="471946" y="366613"/>
                      <a:pt x="631129" y="513626"/>
                      <a:pt x="631129" y="513626"/>
                    </a:cubicBezTo>
                    <a:cubicBezTo>
                      <a:pt x="631129" y="513626"/>
                      <a:pt x="614902" y="522319"/>
                      <a:pt x="534972" y="526231"/>
                    </a:cubicBezTo>
                    <a:cubicBezTo>
                      <a:pt x="485179" y="507589"/>
                      <a:pt x="436256" y="484648"/>
                      <a:pt x="388878" y="456685"/>
                    </a:cubicBezTo>
                    <a:cubicBezTo>
                      <a:pt x="204629" y="347923"/>
                      <a:pt x="72395" y="184925"/>
                      <a:pt x="0" y="0"/>
                    </a:cubicBezTo>
                    <a:cubicBezTo>
                      <a:pt x="8452" y="10191"/>
                      <a:pt x="16565" y="17821"/>
                      <a:pt x="23810" y="22120"/>
                    </a:cubicBezTo>
                    <a:cubicBezTo>
                      <a:pt x="78046" y="54140"/>
                      <a:pt x="148799" y="69401"/>
                      <a:pt x="148799" y="69401"/>
                    </a:cubicBezTo>
                    <a:close/>
                  </a:path>
                </a:pathLst>
              </a:custGeom>
              <a:solidFill>
                <a:srgbClr val="FFFFFF"/>
              </a:solidFill>
              <a:ln w="4826" cap="flat">
                <a:noFill/>
                <a:prstDash val="solid"/>
                <a:miter/>
              </a:ln>
            </p:spPr>
            <p:txBody>
              <a:bodyPr rtlCol="0" anchor="ctr"/>
              <a:lstStyle/>
              <a:p>
                <a:endParaRPr lang="en-US"/>
              </a:p>
            </p:txBody>
          </p:sp>
          <p:sp>
            <p:nvSpPr>
              <p:cNvPr id="26" name="Freeform: Shape 84">
                <a:extLst>
                  <a:ext uri="{FF2B5EF4-FFF2-40B4-BE49-F238E27FC236}">
                    <a16:creationId xmlns:a16="http://schemas.microsoft.com/office/drawing/2014/main" id="{01780609-7985-90DD-3430-31540A1DB8FE}"/>
                  </a:ext>
                </a:extLst>
              </p:cNvPr>
              <p:cNvSpPr/>
              <p:nvPr/>
            </p:nvSpPr>
            <p:spPr>
              <a:xfrm>
                <a:off x="5961035" y="3492353"/>
                <a:ext cx="616398" cy="335063"/>
              </a:xfrm>
              <a:custGeom>
                <a:avLst/>
                <a:gdLst>
                  <a:gd name="connsiteX0" fmla="*/ 616399 w 616398"/>
                  <a:gd name="connsiteY0" fmla="*/ 133924 h 335063"/>
                  <a:gd name="connsiteX1" fmla="*/ 536228 w 616398"/>
                  <a:gd name="connsiteY1" fmla="*/ 322326 h 335063"/>
                  <a:gd name="connsiteX2" fmla="*/ 190865 w 616398"/>
                  <a:gd name="connsiteY2" fmla="*/ 310494 h 335063"/>
                  <a:gd name="connsiteX3" fmla="*/ 0 w 616398"/>
                  <a:gd name="connsiteY3" fmla="*/ 123299 h 335063"/>
                  <a:gd name="connsiteX4" fmla="*/ 265530 w 616398"/>
                  <a:gd name="connsiteY4" fmla="*/ 0 h 335063"/>
                  <a:gd name="connsiteX5" fmla="*/ 616399 w 616398"/>
                  <a:gd name="connsiteY5" fmla="*/ 133924 h 335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6398" h="335063">
                    <a:moveTo>
                      <a:pt x="616399" y="133924"/>
                    </a:moveTo>
                    <a:cubicBezTo>
                      <a:pt x="616399" y="133924"/>
                      <a:pt x="573512" y="274175"/>
                      <a:pt x="536228" y="322326"/>
                    </a:cubicBezTo>
                    <a:cubicBezTo>
                      <a:pt x="536228" y="322326"/>
                      <a:pt x="315903" y="357727"/>
                      <a:pt x="190865" y="310494"/>
                    </a:cubicBezTo>
                    <a:cubicBezTo>
                      <a:pt x="190865" y="310494"/>
                      <a:pt x="31682" y="163481"/>
                      <a:pt x="0" y="123299"/>
                    </a:cubicBezTo>
                    <a:cubicBezTo>
                      <a:pt x="0" y="123299"/>
                      <a:pt x="242010" y="6085"/>
                      <a:pt x="265530" y="0"/>
                    </a:cubicBezTo>
                    <a:cubicBezTo>
                      <a:pt x="265530" y="0"/>
                      <a:pt x="576941" y="110646"/>
                      <a:pt x="616399" y="133924"/>
                    </a:cubicBezTo>
                    <a:close/>
                  </a:path>
                </a:pathLst>
              </a:custGeom>
              <a:solidFill>
                <a:srgbClr val="6A5F70"/>
              </a:solidFill>
              <a:ln w="4826" cap="flat">
                <a:noFill/>
                <a:prstDash val="solid"/>
                <a:miter/>
              </a:ln>
            </p:spPr>
            <p:txBody>
              <a:bodyPr rtlCol="0" anchor="ctr"/>
              <a:lstStyle/>
              <a:p>
                <a:endParaRPr lang="en-US"/>
              </a:p>
            </p:txBody>
          </p:sp>
          <p:sp>
            <p:nvSpPr>
              <p:cNvPr id="27" name="Freeform: Shape 85">
                <a:extLst>
                  <a:ext uri="{FF2B5EF4-FFF2-40B4-BE49-F238E27FC236}">
                    <a16:creationId xmlns:a16="http://schemas.microsoft.com/office/drawing/2014/main" id="{44388F9B-5255-5AC7-EB78-0027BB435D4D}"/>
                  </a:ext>
                </a:extLst>
              </p:cNvPr>
              <p:cNvSpPr/>
              <p:nvPr/>
            </p:nvSpPr>
            <p:spPr>
              <a:xfrm>
                <a:off x="6899904" y="2829976"/>
                <a:ext cx="360238" cy="576433"/>
              </a:xfrm>
              <a:custGeom>
                <a:avLst/>
                <a:gdLst>
                  <a:gd name="connsiteX0" fmla="*/ 220615 w 360238"/>
                  <a:gd name="connsiteY0" fmla="*/ 0 h 576433"/>
                  <a:gd name="connsiteX1" fmla="*/ 360238 w 360238"/>
                  <a:gd name="connsiteY1" fmla="*/ 206464 h 576433"/>
                  <a:gd name="connsiteX2" fmla="*/ 232882 w 360238"/>
                  <a:gd name="connsiteY2" fmla="*/ 561197 h 576433"/>
                  <a:gd name="connsiteX3" fmla="*/ 7824 w 360238"/>
                  <a:gd name="connsiteY3" fmla="*/ 574623 h 576433"/>
                  <a:gd name="connsiteX4" fmla="*/ 0 w 360238"/>
                  <a:gd name="connsiteY4" fmla="*/ 219891 h 576433"/>
                  <a:gd name="connsiteX5" fmla="*/ 220615 w 360238"/>
                  <a:gd name="connsiteY5" fmla="*/ 0 h 576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238" h="576433">
                    <a:moveTo>
                      <a:pt x="220615" y="0"/>
                    </a:moveTo>
                    <a:cubicBezTo>
                      <a:pt x="280598" y="59790"/>
                      <a:pt x="360238" y="206464"/>
                      <a:pt x="360238" y="206464"/>
                    </a:cubicBezTo>
                    <a:cubicBezTo>
                      <a:pt x="356713" y="306292"/>
                      <a:pt x="232882" y="561197"/>
                      <a:pt x="232882" y="561197"/>
                    </a:cubicBezTo>
                    <a:cubicBezTo>
                      <a:pt x="199655" y="583703"/>
                      <a:pt x="7824" y="574623"/>
                      <a:pt x="7824" y="574623"/>
                    </a:cubicBezTo>
                    <a:cubicBezTo>
                      <a:pt x="2125" y="422781"/>
                      <a:pt x="0" y="219891"/>
                      <a:pt x="0" y="219891"/>
                    </a:cubicBezTo>
                    <a:cubicBezTo>
                      <a:pt x="48392" y="164206"/>
                      <a:pt x="220615" y="0"/>
                      <a:pt x="220615" y="0"/>
                    </a:cubicBezTo>
                    <a:close/>
                  </a:path>
                </a:pathLst>
              </a:custGeom>
              <a:solidFill>
                <a:srgbClr val="37313A"/>
              </a:solidFill>
              <a:ln w="4826" cap="flat">
                <a:noFill/>
                <a:prstDash val="solid"/>
                <a:miter/>
              </a:ln>
            </p:spPr>
            <p:txBody>
              <a:bodyPr rtlCol="0" anchor="ctr"/>
              <a:lstStyle/>
              <a:p>
                <a:endParaRPr lang="en-US"/>
              </a:p>
            </p:txBody>
          </p:sp>
          <p:sp>
            <p:nvSpPr>
              <p:cNvPr id="28" name="Freeform: Shape 86">
                <a:extLst>
                  <a:ext uri="{FF2B5EF4-FFF2-40B4-BE49-F238E27FC236}">
                    <a16:creationId xmlns:a16="http://schemas.microsoft.com/office/drawing/2014/main" id="{A4A7F6CD-5AB6-AD2C-DA96-A008ACD9855F}"/>
                  </a:ext>
                </a:extLst>
              </p:cNvPr>
              <p:cNvSpPr/>
              <p:nvPr/>
            </p:nvSpPr>
            <p:spPr>
              <a:xfrm>
                <a:off x="5924426" y="2521845"/>
                <a:ext cx="602674" cy="595829"/>
              </a:xfrm>
              <a:custGeom>
                <a:avLst/>
                <a:gdLst>
                  <a:gd name="connsiteX0" fmla="*/ 602586 w 602674"/>
                  <a:gd name="connsiteY0" fmla="*/ 378837 h 595829"/>
                  <a:gd name="connsiteX1" fmla="*/ 290644 w 602674"/>
                  <a:gd name="connsiteY1" fmla="*/ 595830 h 595829"/>
                  <a:gd name="connsiteX2" fmla="*/ 0 w 602674"/>
                  <a:gd name="connsiteY2" fmla="*/ 371158 h 595829"/>
                  <a:gd name="connsiteX3" fmla="*/ 143632 w 602674"/>
                  <a:gd name="connsiteY3" fmla="*/ 3868 h 595829"/>
                  <a:gd name="connsiteX4" fmla="*/ 508313 w 602674"/>
                  <a:gd name="connsiteY4" fmla="*/ 12996 h 595829"/>
                  <a:gd name="connsiteX5" fmla="*/ 602586 w 602674"/>
                  <a:gd name="connsiteY5" fmla="*/ 378885 h 595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2674" h="595829">
                    <a:moveTo>
                      <a:pt x="602586" y="378837"/>
                    </a:moveTo>
                    <a:cubicBezTo>
                      <a:pt x="602586" y="378837"/>
                      <a:pt x="364295" y="557290"/>
                      <a:pt x="290644" y="595830"/>
                    </a:cubicBezTo>
                    <a:cubicBezTo>
                      <a:pt x="290644" y="595830"/>
                      <a:pt x="40279" y="419260"/>
                      <a:pt x="0" y="371158"/>
                    </a:cubicBezTo>
                    <a:cubicBezTo>
                      <a:pt x="0" y="371158"/>
                      <a:pt x="85580" y="75974"/>
                      <a:pt x="143632" y="3868"/>
                    </a:cubicBezTo>
                    <a:cubicBezTo>
                      <a:pt x="143632" y="3868"/>
                      <a:pt x="470497" y="-9316"/>
                      <a:pt x="508313" y="12996"/>
                    </a:cubicBezTo>
                    <a:cubicBezTo>
                      <a:pt x="508313" y="12996"/>
                      <a:pt x="606015" y="305524"/>
                      <a:pt x="602586" y="378885"/>
                    </a:cubicBezTo>
                    <a:close/>
                  </a:path>
                </a:pathLst>
              </a:custGeom>
              <a:solidFill>
                <a:srgbClr val="37313A"/>
              </a:solidFill>
              <a:ln w="4826" cap="flat">
                <a:noFill/>
                <a:prstDash val="solid"/>
                <a:miter/>
              </a:ln>
            </p:spPr>
            <p:txBody>
              <a:bodyPr rtlCol="0" anchor="ctr"/>
              <a:lstStyle/>
              <a:p>
                <a:endParaRPr lang="en-US"/>
              </a:p>
            </p:txBody>
          </p:sp>
          <p:sp>
            <p:nvSpPr>
              <p:cNvPr id="29" name="Freeform: Shape 87">
                <a:extLst>
                  <a:ext uri="{FF2B5EF4-FFF2-40B4-BE49-F238E27FC236}">
                    <a16:creationId xmlns:a16="http://schemas.microsoft.com/office/drawing/2014/main" id="{4FB81FDC-5E74-AA51-208D-2F454D889DDC}"/>
                  </a:ext>
                </a:extLst>
              </p:cNvPr>
              <p:cNvSpPr/>
              <p:nvPr/>
            </p:nvSpPr>
            <p:spPr>
              <a:xfrm>
                <a:off x="6550291" y="2091175"/>
                <a:ext cx="506139" cy="349489"/>
              </a:xfrm>
              <a:custGeom>
                <a:avLst/>
                <a:gdLst>
                  <a:gd name="connsiteX0" fmla="*/ 141555 w 506139"/>
                  <a:gd name="connsiteY0" fmla="*/ 211025 h 349489"/>
                  <a:gd name="connsiteX1" fmla="*/ 0 w 506139"/>
                  <a:gd name="connsiteY1" fmla="*/ 7845 h 349489"/>
                  <a:gd name="connsiteX2" fmla="*/ 167731 w 506139"/>
                  <a:gd name="connsiteY2" fmla="*/ 6444 h 349489"/>
                  <a:gd name="connsiteX3" fmla="*/ 295184 w 506139"/>
                  <a:gd name="connsiteY3" fmla="*/ 69036 h 349489"/>
                  <a:gd name="connsiteX4" fmla="*/ 506140 w 506139"/>
                  <a:gd name="connsiteY4" fmla="*/ 239858 h 349489"/>
                  <a:gd name="connsiteX5" fmla="*/ 458713 w 506139"/>
                  <a:gd name="connsiteY5" fmla="*/ 349489 h 349489"/>
                  <a:gd name="connsiteX6" fmla="*/ 141555 w 506139"/>
                  <a:gd name="connsiteY6" fmla="*/ 211025 h 349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139" h="349489">
                    <a:moveTo>
                      <a:pt x="141555" y="211025"/>
                    </a:moveTo>
                    <a:cubicBezTo>
                      <a:pt x="134842" y="184897"/>
                      <a:pt x="0" y="7845"/>
                      <a:pt x="0" y="7845"/>
                    </a:cubicBezTo>
                    <a:cubicBezTo>
                      <a:pt x="7486" y="-4808"/>
                      <a:pt x="96495" y="214"/>
                      <a:pt x="167731" y="6444"/>
                    </a:cubicBezTo>
                    <a:cubicBezTo>
                      <a:pt x="211101" y="23783"/>
                      <a:pt x="253698" y="44598"/>
                      <a:pt x="295184" y="69036"/>
                    </a:cubicBezTo>
                    <a:cubicBezTo>
                      <a:pt x="375645" y="116511"/>
                      <a:pt x="446156" y="174417"/>
                      <a:pt x="506140" y="239858"/>
                    </a:cubicBezTo>
                    <a:cubicBezTo>
                      <a:pt x="490057" y="284870"/>
                      <a:pt x="458713" y="349489"/>
                      <a:pt x="458713" y="349489"/>
                    </a:cubicBezTo>
                    <a:cubicBezTo>
                      <a:pt x="347488" y="296026"/>
                      <a:pt x="141555" y="211025"/>
                      <a:pt x="141555" y="211025"/>
                    </a:cubicBezTo>
                    <a:close/>
                  </a:path>
                </a:pathLst>
              </a:custGeom>
              <a:solidFill>
                <a:srgbClr val="37313A"/>
              </a:solidFill>
              <a:ln w="4826" cap="flat">
                <a:noFill/>
                <a:prstDash val="solid"/>
                <a:miter/>
              </a:ln>
            </p:spPr>
            <p:txBody>
              <a:bodyPr rtlCol="0" anchor="ctr"/>
              <a:lstStyle/>
              <a:p>
                <a:endParaRPr lang="en-US"/>
              </a:p>
            </p:txBody>
          </p:sp>
          <p:sp>
            <p:nvSpPr>
              <p:cNvPr id="30" name="Freeform: Shape 88">
                <a:extLst>
                  <a:ext uri="{FF2B5EF4-FFF2-40B4-BE49-F238E27FC236}">
                    <a16:creationId xmlns:a16="http://schemas.microsoft.com/office/drawing/2014/main" id="{008BCD5A-FABF-2638-731D-71A508B93D57}"/>
                  </a:ext>
                </a:extLst>
              </p:cNvPr>
              <p:cNvSpPr/>
              <p:nvPr/>
            </p:nvSpPr>
            <p:spPr>
              <a:xfrm>
                <a:off x="5663030" y="2076369"/>
                <a:ext cx="487372" cy="348502"/>
              </a:xfrm>
              <a:custGeom>
                <a:avLst/>
                <a:gdLst>
                  <a:gd name="connsiteX0" fmla="*/ 257388 w 487372"/>
                  <a:gd name="connsiteY0" fmla="*/ 222595 h 348502"/>
                  <a:gd name="connsiteX1" fmla="*/ 1372 w 487372"/>
                  <a:gd name="connsiteY1" fmla="*/ 348502 h 348502"/>
                  <a:gd name="connsiteX2" fmla="*/ 11273 w 487372"/>
                  <a:gd name="connsiteY2" fmla="*/ 282724 h 348502"/>
                  <a:gd name="connsiteX3" fmla="*/ 433958 w 487372"/>
                  <a:gd name="connsiteY3" fmla="*/ 0 h 348502"/>
                  <a:gd name="connsiteX4" fmla="*/ 487373 w 487372"/>
                  <a:gd name="connsiteY4" fmla="*/ 16807 h 348502"/>
                  <a:gd name="connsiteX5" fmla="*/ 257340 w 487372"/>
                  <a:gd name="connsiteY5" fmla="*/ 222644 h 348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7372" h="348502">
                    <a:moveTo>
                      <a:pt x="257388" y="222595"/>
                    </a:moveTo>
                    <a:cubicBezTo>
                      <a:pt x="225996" y="230661"/>
                      <a:pt x="46674" y="309286"/>
                      <a:pt x="1372" y="348502"/>
                    </a:cubicBezTo>
                    <a:cubicBezTo>
                      <a:pt x="-2781" y="332323"/>
                      <a:pt x="3063" y="306968"/>
                      <a:pt x="11273" y="282724"/>
                    </a:cubicBezTo>
                    <a:cubicBezTo>
                      <a:pt x="125154" y="147544"/>
                      <a:pt x="272698" y="51580"/>
                      <a:pt x="433958" y="0"/>
                    </a:cubicBezTo>
                    <a:cubicBezTo>
                      <a:pt x="463804" y="8597"/>
                      <a:pt x="487373" y="16807"/>
                      <a:pt x="487373" y="16807"/>
                    </a:cubicBezTo>
                    <a:cubicBezTo>
                      <a:pt x="414108" y="50807"/>
                      <a:pt x="257340" y="222644"/>
                      <a:pt x="257340" y="222644"/>
                    </a:cubicBezTo>
                    <a:close/>
                  </a:path>
                </a:pathLst>
              </a:custGeom>
              <a:solidFill>
                <a:srgbClr val="37313A"/>
              </a:solidFill>
              <a:ln w="4826" cap="flat">
                <a:noFill/>
                <a:prstDash val="solid"/>
                <a:miter/>
              </a:ln>
            </p:spPr>
            <p:txBody>
              <a:bodyPr rtlCol="0" anchor="ctr"/>
              <a:lstStyle/>
              <a:p>
                <a:endParaRPr lang="en-US"/>
              </a:p>
            </p:txBody>
          </p:sp>
          <p:sp>
            <p:nvSpPr>
              <p:cNvPr id="31" name="Freeform: Shape 89">
                <a:extLst>
                  <a:ext uri="{FF2B5EF4-FFF2-40B4-BE49-F238E27FC236}">
                    <a16:creationId xmlns:a16="http://schemas.microsoft.com/office/drawing/2014/main" id="{E0823123-AA87-5139-DD66-80B61F6FEE88}"/>
                  </a:ext>
                </a:extLst>
              </p:cNvPr>
              <p:cNvSpPr/>
              <p:nvPr/>
            </p:nvSpPr>
            <p:spPr>
              <a:xfrm>
                <a:off x="5457088" y="2790519"/>
                <a:ext cx="212481" cy="568054"/>
              </a:xfrm>
              <a:custGeom>
                <a:avLst/>
                <a:gdLst>
                  <a:gd name="connsiteX0" fmla="*/ 187320 w 212481"/>
                  <a:gd name="connsiteY0" fmla="*/ 216413 h 568054"/>
                  <a:gd name="connsiteX1" fmla="*/ 212482 w 212481"/>
                  <a:gd name="connsiteY1" fmla="*/ 568055 h 568054"/>
                  <a:gd name="connsiteX2" fmla="*/ 87492 w 212481"/>
                  <a:gd name="connsiteY2" fmla="*/ 520773 h 568054"/>
                  <a:gd name="connsiteX3" fmla="*/ 63682 w 212481"/>
                  <a:gd name="connsiteY3" fmla="*/ 498654 h 568054"/>
                  <a:gd name="connsiteX4" fmla="*/ 77 w 212481"/>
                  <a:gd name="connsiteY4" fmla="*/ 149813 h 568054"/>
                  <a:gd name="connsiteX5" fmla="*/ 73486 w 212481"/>
                  <a:gd name="connsiteY5" fmla="*/ 0 h 568054"/>
                  <a:gd name="connsiteX6" fmla="*/ 187320 w 212481"/>
                  <a:gd name="connsiteY6" fmla="*/ 216365 h 568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481" h="568054">
                    <a:moveTo>
                      <a:pt x="187320" y="216413"/>
                    </a:moveTo>
                    <a:cubicBezTo>
                      <a:pt x="187320" y="216413"/>
                      <a:pt x="170658" y="492472"/>
                      <a:pt x="212482" y="568055"/>
                    </a:cubicBezTo>
                    <a:cubicBezTo>
                      <a:pt x="212482" y="568055"/>
                      <a:pt x="141728" y="552745"/>
                      <a:pt x="87492" y="520773"/>
                    </a:cubicBezTo>
                    <a:cubicBezTo>
                      <a:pt x="80248" y="516475"/>
                      <a:pt x="72134" y="508844"/>
                      <a:pt x="63682" y="498654"/>
                    </a:cubicBezTo>
                    <a:cubicBezTo>
                      <a:pt x="20313" y="387911"/>
                      <a:pt x="-1469" y="269394"/>
                      <a:pt x="77" y="149813"/>
                    </a:cubicBezTo>
                    <a:cubicBezTo>
                      <a:pt x="16642" y="113350"/>
                      <a:pt x="52574" y="35449"/>
                      <a:pt x="73486" y="0"/>
                    </a:cubicBezTo>
                    <a:cubicBezTo>
                      <a:pt x="73486" y="0"/>
                      <a:pt x="125066" y="164109"/>
                      <a:pt x="187320" y="216365"/>
                    </a:cubicBezTo>
                    <a:close/>
                  </a:path>
                </a:pathLst>
              </a:custGeom>
              <a:solidFill>
                <a:srgbClr val="6A5F70"/>
              </a:solidFill>
              <a:ln w="4826" cap="flat">
                <a:noFill/>
                <a:prstDash val="solid"/>
                <a:miter/>
              </a:ln>
            </p:spPr>
            <p:txBody>
              <a:bodyPr rtlCol="0" anchor="ctr"/>
              <a:lstStyle/>
              <a:p>
                <a:endParaRPr lang="en-US"/>
              </a:p>
            </p:txBody>
          </p:sp>
        </p:grpSp>
        <p:sp>
          <p:nvSpPr>
            <p:cNvPr id="13" name="Oval 12">
              <a:extLst>
                <a:ext uri="{FF2B5EF4-FFF2-40B4-BE49-F238E27FC236}">
                  <a16:creationId xmlns:a16="http://schemas.microsoft.com/office/drawing/2014/main" id="{C33BAD28-6E14-FBDE-BE0A-7ED0DFDC7D91}"/>
                </a:ext>
              </a:extLst>
            </p:cNvPr>
            <p:cNvSpPr/>
            <p:nvPr/>
          </p:nvSpPr>
          <p:spPr>
            <a:xfrm>
              <a:off x="3637173" y="3452524"/>
              <a:ext cx="1856316" cy="1856317"/>
            </a:xfrm>
            <a:prstGeom prst="ellipse">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83815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path" presetSubtype="0" accel="50000" decel="50000" fill="hold" nodeType="afterEffect">
                                  <p:stCondLst>
                                    <p:cond delay="0"/>
                                  </p:stCondLst>
                                  <p:childTnLst>
                                    <p:animMotion origin="layout" path="M -1.66667E-6 -3.45679E-6 C 0.05382 0.03056 0.07118 0.03148 0.11945 0.03519 C 0.15 0.03303 0.19757 0.04167 0.24323 0.02037 C 0.28768 -0.00247 0.37049 -0.04969 0.38872 -0.09722 C 0.41181 -0.1679 0.43351 -0.20617 0.42518 -0.3108 " pathEditMode="relative" rAng="20220000" ptsTypes="AAAAA">
                                      <p:cBhvr>
                                        <p:cTn id="6" dur="1250" fill="hold"/>
                                        <p:tgtEl>
                                          <p:spTgt spid="11"/>
                                        </p:tgtEl>
                                        <p:attrNameLst>
                                          <p:attrName>ppt_x</p:attrName>
                                          <p:attrName>ppt_y</p:attrName>
                                        </p:attrNameLst>
                                      </p:cBhvr>
                                      <p:rCtr x="23351" y="-6790"/>
                                    </p:animMotion>
                                  </p:childTnLst>
                                </p:cTn>
                              </p:par>
                              <p:par>
                                <p:cTn id="7" presetID="8" presetClass="emph" presetSubtype="0" accel="50000" decel="50000" fill="hold" nodeType="withEffect">
                                  <p:stCondLst>
                                    <p:cond delay="0"/>
                                  </p:stCondLst>
                                  <p:childTnLst>
                                    <p:animRot by="21600000">
                                      <p:cBhvr>
                                        <p:cTn id="8" dur="2000" fill="hold"/>
                                        <p:tgtEl>
                                          <p:spTgt spid="11"/>
                                        </p:tgtEl>
                                        <p:attrNameLst>
                                          <p:attrName>r</p:attrName>
                                        </p:attrNameLst>
                                      </p:cBhvr>
                                    </p:animRot>
                                  </p:childTnLst>
                                </p:cTn>
                              </p:par>
                              <p:par>
                                <p:cTn id="9" presetID="6" presetClass="emph" presetSubtype="0" accel="50000" decel="50000" fill="hold" nodeType="withEffect">
                                  <p:stCondLst>
                                    <p:cond delay="0"/>
                                  </p:stCondLst>
                                  <p:childTnLst>
                                    <p:animScale>
                                      <p:cBhvr>
                                        <p:cTn id="10" dur="1000" fill="hold"/>
                                        <p:tgtEl>
                                          <p:spTgt spid="11"/>
                                        </p:tgtEl>
                                      </p:cBhvr>
                                      <p:by x="220000" y="220000"/>
                                    </p:animScale>
                                  </p:childTnLst>
                                </p:cTn>
                              </p:par>
                              <p:par>
                                <p:cTn id="11" presetID="32" presetClass="emph" presetSubtype="0" fill="hold" nodeType="withEffect">
                                  <p:stCondLst>
                                    <p:cond delay="0"/>
                                  </p:stCondLst>
                                  <p:childTnLst>
                                    <p:animRot by="120000">
                                      <p:cBhvr>
                                        <p:cTn id="12" dur="100" fill="hold">
                                          <p:stCondLst>
                                            <p:cond delay="0"/>
                                          </p:stCondLst>
                                        </p:cTn>
                                        <p:tgtEl>
                                          <p:spTgt spid="34"/>
                                        </p:tgtEl>
                                        <p:attrNameLst>
                                          <p:attrName>r</p:attrName>
                                        </p:attrNameLst>
                                      </p:cBhvr>
                                    </p:animRot>
                                    <p:animRot by="-240000">
                                      <p:cBhvr>
                                        <p:cTn id="13" dur="200" fill="hold">
                                          <p:stCondLst>
                                            <p:cond delay="200"/>
                                          </p:stCondLst>
                                        </p:cTn>
                                        <p:tgtEl>
                                          <p:spTgt spid="34"/>
                                        </p:tgtEl>
                                        <p:attrNameLst>
                                          <p:attrName>r</p:attrName>
                                        </p:attrNameLst>
                                      </p:cBhvr>
                                    </p:animRot>
                                    <p:animRot by="240000">
                                      <p:cBhvr>
                                        <p:cTn id="14" dur="200" fill="hold">
                                          <p:stCondLst>
                                            <p:cond delay="400"/>
                                          </p:stCondLst>
                                        </p:cTn>
                                        <p:tgtEl>
                                          <p:spTgt spid="34"/>
                                        </p:tgtEl>
                                        <p:attrNameLst>
                                          <p:attrName>r</p:attrName>
                                        </p:attrNameLst>
                                      </p:cBhvr>
                                    </p:animRot>
                                    <p:animRot by="-240000">
                                      <p:cBhvr>
                                        <p:cTn id="15" dur="200" fill="hold">
                                          <p:stCondLst>
                                            <p:cond delay="600"/>
                                          </p:stCondLst>
                                        </p:cTn>
                                        <p:tgtEl>
                                          <p:spTgt spid="34"/>
                                        </p:tgtEl>
                                        <p:attrNameLst>
                                          <p:attrName>r</p:attrName>
                                        </p:attrNameLst>
                                      </p:cBhvr>
                                    </p:animRot>
                                    <p:animRot by="120000">
                                      <p:cBhvr>
                                        <p:cTn id="16" dur="200" fill="hold">
                                          <p:stCondLst>
                                            <p:cond delay="800"/>
                                          </p:stCondLst>
                                        </p:cTn>
                                        <p:tgtEl>
                                          <p:spTgt spid="34"/>
                                        </p:tgtEl>
                                        <p:attrNameLst>
                                          <p:attrName>r</p:attrName>
                                        </p:attrNameLst>
                                      </p:cBhvr>
                                    </p:animRot>
                                  </p:childTnLst>
                                </p:cTn>
                              </p:par>
                            </p:childTnLst>
                          </p:cTn>
                        </p:par>
                        <p:par>
                          <p:cTn id="17" fill="hold">
                            <p:stCondLst>
                              <p:cond delay="2000"/>
                            </p:stCondLst>
                            <p:childTnLst>
                              <p:par>
                                <p:cTn id="18" presetID="1" presetClass="entr" presetSubtype="0" fill="hold" grpId="1" nodeType="after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par>
                          <p:cTn id="20" fill="hold">
                            <p:stCondLst>
                              <p:cond delay="2000"/>
                            </p:stCondLst>
                            <p:childTnLst>
                              <p:par>
                                <p:cTn id="21" presetID="6" presetClass="emph" presetSubtype="0" fill="hold" grpId="0" nodeType="afterEffect">
                                  <p:stCondLst>
                                    <p:cond delay="0"/>
                                  </p:stCondLst>
                                  <p:childTnLst>
                                    <p:animScale>
                                      <p:cBhvr>
                                        <p:cTn id="22" dur="500" fill="hold"/>
                                        <p:tgtEl>
                                          <p:spTgt spid="10"/>
                                        </p:tgtEl>
                                      </p:cBhvr>
                                      <p:by x="200000" y="2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1562"/>
        <p:cNvGrpSpPr/>
        <p:nvPr/>
      </p:nvGrpSpPr>
      <p:grpSpPr>
        <a:xfrm>
          <a:off x="0" y="0"/>
          <a:ext cx="0" cy="0"/>
          <a:chOff x="0" y="0"/>
          <a:chExt cx="0" cy="0"/>
        </a:xfrm>
      </p:grpSpPr>
      <p:sp>
        <p:nvSpPr>
          <p:cNvPr id="1563" name="Google Shape;1563;p51"/>
          <p:cNvSpPr/>
          <p:nvPr/>
        </p:nvSpPr>
        <p:spPr>
          <a:xfrm>
            <a:off x="0" y="1241446"/>
            <a:ext cx="4332000" cy="2660607"/>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564" name="Google Shape;1564;p51"/>
          <p:cNvSpPr txBox="1">
            <a:spLocks noGrp="1"/>
          </p:cNvSpPr>
          <p:nvPr>
            <p:ph type="ctrTitle"/>
          </p:nvPr>
        </p:nvSpPr>
        <p:spPr>
          <a:xfrm>
            <a:off x="1004995" y="1553710"/>
            <a:ext cx="2152286"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 YOU!</a:t>
            </a:r>
            <a:endParaRPr dirty="0"/>
          </a:p>
        </p:txBody>
      </p:sp>
      <p:sp>
        <p:nvSpPr>
          <p:cNvPr id="1566" name="Google Shape;1566;p51"/>
          <p:cNvSpPr/>
          <p:nvPr/>
        </p:nvSpPr>
        <p:spPr>
          <a:xfrm>
            <a:off x="4162275" y="1241446"/>
            <a:ext cx="166740" cy="2660607"/>
          </a:xfrm>
          <a:prstGeom prst="rect">
            <a:avLst/>
          </a:pr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nvGrpSpPr>
          <p:cNvPr id="4" name="Group 3">
            <a:extLst>
              <a:ext uri="{FF2B5EF4-FFF2-40B4-BE49-F238E27FC236}">
                <a16:creationId xmlns:a16="http://schemas.microsoft.com/office/drawing/2014/main" id="{65DBBED9-113E-5CA4-3A01-D8A2532EED39}"/>
              </a:ext>
            </a:extLst>
          </p:cNvPr>
          <p:cNvGrpSpPr/>
          <p:nvPr/>
        </p:nvGrpSpPr>
        <p:grpSpPr>
          <a:xfrm>
            <a:off x="1435007" y="2081849"/>
            <a:ext cx="1319234" cy="1395103"/>
            <a:chOff x="3502986" y="993052"/>
            <a:chExt cx="2138037" cy="2260996"/>
          </a:xfrm>
        </p:grpSpPr>
        <p:grpSp>
          <p:nvGrpSpPr>
            <p:cNvPr id="5" name="Google Shape;158;p27">
              <a:extLst>
                <a:ext uri="{FF2B5EF4-FFF2-40B4-BE49-F238E27FC236}">
                  <a16:creationId xmlns:a16="http://schemas.microsoft.com/office/drawing/2014/main" id="{BC4CA752-829D-2D28-EE0B-1F0EA8187017}"/>
                </a:ext>
              </a:extLst>
            </p:cNvPr>
            <p:cNvGrpSpPr/>
            <p:nvPr/>
          </p:nvGrpSpPr>
          <p:grpSpPr>
            <a:xfrm>
              <a:off x="3502986" y="993052"/>
              <a:ext cx="2138037" cy="2260996"/>
              <a:chOff x="1332450" y="238125"/>
              <a:chExt cx="4952600" cy="5237425"/>
            </a:xfrm>
          </p:grpSpPr>
          <p:sp>
            <p:nvSpPr>
              <p:cNvPr id="7" name="Google Shape;159;p27">
                <a:extLst>
                  <a:ext uri="{FF2B5EF4-FFF2-40B4-BE49-F238E27FC236}">
                    <a16:creationId xmlns:a16="http://schemas.microsoft.com/office/drawing/2014/main" id="{2860A989-9FFE-3B32-4FF4-016FA40047FF}"/>
                  </a:ext>
                </a:extLst>
              </p:cNvPr>
              <p:cNvSpPr/>
              <p:nvPr/>
            </p:nvSpPr>
            <p:spPr>
              <a:xfrm>
                <a:off x="2085825" y="719725"/>
                <a:ext cx="3445875" cy="4628150"/>
              </a:xfrm>
              <a:custGeom>
                <a:avLst/>
                <a:gdLst/>
                <a:ahLst/>
                <a:cxnLst/>
                <a:rect l="l" t="t" r="r" b="b"/>
                <a:pathLst>
                  <a:path w="137835" h="185126" extrusionOk="0">
                    <a:moveTo>
                      <a:pt x="68878" y="0"/>
                    </a:moveTo>
                    <a:lnTo>
                      <a:pt x="0" y="34027"/>
                    </a:lnTo>
                    <a:lnTo>
                      <a:pt x="23691" y="155760"/>
                    </a:lnTo>
                    <a:lnTo>
                      <a:pt x="68955" y="185125"/>
                    </a:lnTo>
                    <a:lnTo>
                      <a:pt x="114144" y="155761"/>
                    </a:lnTo>
                    <a:lnTo>
                      <a:pt x="137835" y="34027"/>
                    </a:lnTo>
                    <a:lnTo>
                      <a:pt x="688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0;p27">
                <a:extLst>
                  <a:ext uri="{FF2B5EF4-FFF2-40B4-BE49-F238E27FC236}">
                    <a16:creationId xmlns:a16="http://schemas.microsoft.com/office/drawing/2014/main" id="{2BC9A01D-92F6-9789-6F05-06D9614ED1FE}"/>
                  </a:ext>
                </a:extLst>
              </p:cNvPr>
              <p:cNvSpPr/>
              <p:nvPr/>
            </p:nvSpPr>
            <p:spPr>
              <a:xfrm>
                <a:off x="2272300" y="970200"/>
                <a:ext cx="3072925" cy="4127225"/>
              </a:xfrm>
              <a:custGeom>
                <a:avLst/>
                <a:gdLst/>
                <a:ahLst/>
                <a:cxnLst/>
                <a:rect l="l" t="t" r="r" b="b"/>
                <a:pathLst>
                  <a:path w="122917" h="165089" extrusionOk="0">
                    <a:moveTo>
                      <a:pt x="61424" y="0"/>
                    </a:moveTo>
                    <a:lnTo>
                      <a:pt x="1" y="30344"/>
                    </a:lnTo>
                    <a:lnTo>
                      <a:pt x="21127" y="138900"/>
                    </a:lnTo>
                    <a:lnTo>
                      <a:pt x="61491" y="165088"/>
                    </a:lnTo>
                    <a:lnTo>
                      <a:pt x="101790" y="138902"/>
                    </a:lnTo>
                    <a:lnTo>
                      <a:pt x="122917" y="30345"/>
                    </a:lnTo>
                    <a:lnTo>
                      <a:pt x="61424" y="0"/>
                    </a:lnTo>
                    <a:close/>
                  </a:path>
                </a:pathLst>
              </a:custGeom>
              <a:solidFill>
                <a:srgbClr val="0053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1;p27">
                <a:extLst>
                  <a:ext uri="{FF2B5EF4-FFF2-40B4-BE49-F238E27FC236}">
                    <a16:creationId xmlns:a16="http://schemas.microsoft.com/office/drawing/2014/main" id="{F63B313A-380C-9159-EAEF-24BD7693F7DD}"/>
                  </a:ext>
                </a:extLst>
              </p:cNvPr>
              <p:cNvSpPr/>
              <p:nvPr/>
            </p:nvSpPr>
            <p:spPr>
              <a:xfrm>
                <a:off x="1922950" y="603975"/>
                <a:ext cx="3771625" cy="4871575"/>
              </a:xfrm>
              <a:custGeom>
                <a:avLst/>
                <a:gdLst/>
                <a:ahLst/>
                <a:cxnLst/>
                <a:rect l="l" t="t" r="r" b="b"/>
                <a:pathLst>
                  <a:path w="150865" h="194863" extrusionOk="0">
                    <a:moveTo>
                      <a:pt x="75393" y="7851"/>
                    </a:moveTo>
                    <a:lnTo>
                      <a:pt x="143184" y="40694"/>
                    </a:lnTo>
                    <a:lnTo>
                      <a:pt x="119894" y="158192"/>
                    </a:lnTo>
                    <a:lnTo>
                      <a:pt x="75469" y="186536"/>
                    </a:lnTo>
                    <a:lnTo>
                      <a:pt x="30970" y="158190"/>
                    </a:lnTo>
                    <a:lnTo>
                      <a:pt x="7679" y="40693"/>
                    </a:lnTo>
                    <a:lnTo>
                      <a:pt x="75393" y="7851"/>
                    </a:lnTo>
                    <a:close/>
                    <a:moveTo>
                      <a:pt x="75392" y="1"/>
                    </a:moveTo>
                    <a:lnTo>
                      <a:pt x="0" y="36568"/>
                    </a:lnTo>
                    <a:lnTo>
                      <a:pt x="25005" y="162717"/>
                    </a:lnTo>
                    <a:lnTo>
                      <a:pt x="75472" y="194863"/>
                    </a:lnTo>
                    <a:lnTo>
                      <a:pt x="125859" y="162716"/>
                    </a:lnTo>
                    <a:lnTo>
                      <a:pt x="150865" y="36565"/>
                    </a:lnTo>
                    <a:lnTo>
                      <a:pt x="75392" y="1"/>
                    </a:ln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2;p27">
                <a:extLst>
                  <a:ext uri="{FF2B5EF4-FFF2-40B4-BE49-F238E27FC236}">
                    <a16:creationId xmlns:a16="http://schemas.microsoft.com/office/drawing/2014/main" id="{DFCFEF72-77AB-54EB-1975-2A7A8F0F9E22}"/>
                  </a:ext>
                </a:extLst>
              </p:cNvPr>
              <p:cNvSpPr/>
              <p:nvPr/>
            </p:nvSpPr>
            <p:spPr>
              <a:xfrm>
                <a:off x="2792325" y="310650"/>
                <a:ext cx="2032850" cy="2200850"/>
              </a:xfrm>
              <a:custGeom>
                <a:avLst/>
                <a:gdLst/>
                <a:ahLst/>
                <a:cxnLst/>
                <a:rect l="l" t="t" r="r" b="b"/>
                <a:pathLst>
                  <a:path w="81314" h="88034" extrusionOk="0">
                    <a:moveTo>
                      <a:pt x="40657" y="0"/>
                    </a:moveTo>
                    <a:lnTo>
                      <a:pt x="1" y="12910"/>
                    </a:lnTo>
                    <a:lnTo>
                      <a:pt x="14887" y="88033"/>
                    </a:lnTo>
                    <a:lnTo>
                      <a:pt x="40657" y="80516"/>
                    </a:lnTo>
                    <a:lnTo>
                      <a:pt x="66427" y="88033"/>
                    </a:lnTo>
                    <a:lnTo>
                      <a:pt x="81313" y="12910"/>
                    </a:lnTo>
                    <a:lnTo>
                      <a:pt x="406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3;p27">
                <a:extLst>
                  <a:ext uri="{FF2B5EF4-FFF2-40B4-BE49-F238E27FC236}">
                    <a16:creationId xmlns:a16="http://schemas.microsoft.com/office/drawing/2014/main" id="{F70FB8D9-6244-E015-7011-EBF9A7F1357F}"/>
                  </a:ext>
                </a:extLst>
              </p:cNvPr>
              <p:cNvSpPr/>
              <p:nvPr/>
            </p:nvSpPr>
            <p:spPr>
              <a:xfrm>
                <a:off x="2751375" y="238125"/>
                <a:ext cx="2114775" cy="2296275"/>
              </a:xfrm>
              <a:custGeom>
                <a:avLst/>
                <a:gdLst/>
                <a:ahLst/>
                <a:cxnLst/>
                <a:rect l="l" t="t" r="r" b="b"/>
                <a:pathLst>
                  <a:path w="84591" h="91851" extrusionOk="0">
                    <a:moveTo>
                      <a:pt x="42295" y="3018"/>
                    </a:moveTo>
                    <a:lnTo>
                      <a:pt x="81312" y="16735"/>
                    </a:lnTo>
                    <a:lnTo>
                      <a:pt x="66973" y="88258"/>
                    </a:lnTo>
                    <a:lnTo>
                      <a:pt x="42295" y="81142"/>
                    </a:lnTo>
                    <a:lnTo>
                      <a:pt x="17618" y="88257"/>
                    </a:lnTo>
                    <a:lnTo>
                      <a:pt x="3278" y="16735"/>
                    </a:lnTo>
                    <a:lnTo>
                      <a:pt x="42295" y="3018"/>
                    </a:lnTo>
                    <a:close/>
                    <a:moveTo>
                      <a:pt x="42295" y="0"/>
                    </a:moveTo>
                    <a:lnTo>
                      <a:pt x="0" y="14870"/>
                    </a:lnTo>
                    <a:lnTo>
                      <a:pt x="15434" y="91850"/>
                    </a:lnTo>
                    <a:lnTo>
                      <a:pt x="42295" y="84104"/>
                    </a:lnTo>
                    <a:lnTo>
                      <a:pt x="69157" y="91850"/>
                    </a:lnTo>
                    <a:lnTo>
                      <a:pt x="84591" y="14870"/>
                    </a:lnTo>
                    <a:lnTo>
                      <a:pt x="42295" y="0"/>
                    </a:ln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4;p27">
                <a:extLst>
                  <a:ext uri="{FF2B5EF4-FFF2-40B4-BE49-F238E27FC236}">
                    <a16:creationId xmlns:a16="http://schemas.microsoft.com/office/drawing/2014/main" id="{55FC3A33-D26E-E1A1-031D-D156C17317BF}"/>
                  </a:ext>
                </a:extLst>
              </p:cNvPr>
              <p:cNvSpPr/>
              <p:nvPr/>
            </p:nvSpPr>
            <p:spPr>
              <a:xfrm>
                <a:off x="2975625" y="455125"/>
                <a:ext cx="1666250" cy="2037500"/>
              </a:xfrm>
              <a:custGeom>
                <a:avLst/>
                <a:gdLst/>
                <a:ahLst/>
                <a:cxnLst/>
                <a:rect l="l" t="t" r="r" b="b"/>
                <a:pathLst>
                  <a:path w="66650" h="81500" extrusionOk="0">
                    <a:moveTo>
                      <a:pt x="33325" y="1"/>
                    </a:moveTo>
                    <a:lnTo>
                      <a:pt x="0" y="11952"/>
                    </a:lnTo>
                    <a:lnTo>
                      <a:pt x="12979" y="81499"/>
                    </a:lnTo>
                    <a:lnTo>
                      <a:pt x="33325" y="74539"/>
                    </a:lnTo>
                    <a:lnTo>
                      <a:pt x="53670" y="81499"/>
                    </a:lnTo>
                    <a:lnTo>
                      <a:pt x="66650" y="11952"/>
                    </a:lnTo>
                    <a:lnTo>
                      <a:pt x="33325" y="1"/>
                    </a:ln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5;p27">
                <a:extLst>
                  <a:ext uri="{FF2B5EF4-FFF2-40B4-BE49-F238E27FC236}">
                    <a16:creationId xmlns:a16="http://schemas.microsoft.com/office/drawing/2014/main" id="{3ACC7058-E5EA-738B-A6B6-8C4F2B9195F4}"/>
                  </a:ext>
                </a:extLst>
              </p:cNvPr>
              <p:cNvSpPr/>
              <p:nvPr/>
            </p:nvSpPr>
            <p:spPr>
              <a:xfrm>
                <a:off x="2501525" y="1739600"/>
                <a:ext cx="342600" cy="325850"/>
              </a:xfrm>
              <a:custGeom>
                <a:avLst/>
                <a:gdLst/>
                <a:ahLst/>
                <a:cxnLst/>
                <a:rect l="l" t="t" r="r" b="b"/>
                <a:pathLst>
                  <a:path w="13704" h="13034" extrusionOk="0">
                    <a:moveTo>
                      <a:pt x="6851" y="0"/>
                    </a:moveTo>
                    <a:lnTo>
                      <a:pt x="5235" y="4979"/>
                    </a:lnTo>
                    <a:lnTo>
                      <a:pt x="1" y="4979"/>
                    </a:lnTo>
                    <a:lnTo>
                      <a:pt x="4235" y="8055"/>
                    </a:lnTo>
                    <a:lnTo>
                      <a:pt x="2617" y="13033"/>
                    </a:lnTo>
                    <a:lnTo>
                      <a:pt x="6851" y="9956"/>
                    </a:lnTo>
                    <a:lnTo>
                      <a:pt x="11087" y="13033"/>
                    </a:lnTo>
                    <a:lnTo>
                      <a:pt x="9469" y="8055"/>
                    </a:lnTo>
                    <a:lnTo>
                      <a:pt x="13703" y="4979"/>
                    </a:lnTo>
                    <a:lnTo>
                      <a:pt x="8469" y="4979"/>
                    </a:lnTo>
                    <a:lnTo>
                      <a:pt x="6851" y="0"/>
                    </a:lnTo>
                    <a:close/>
                  </a:path>
                </a:pathLst>
              </a:cu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6;p27">
                <a:extLst>
                  <a:ext uri="{FF2B5EF4-FFF2-40B4-BE49-F238E27FC236}">
                    <a16:creationId xmlns:a16="http://schemas.microsoft.com/office/drawing/2014/main" id="{2411D6AA-75DD-9ED4-D579-9F5946B1255B}"/>
                  </a:ext>
                </a:extLst>
              </p:cNvPr>
              <p:cNvSpPr/>
              <p:nvPr/>
            </p:nvSpPr>
            <p:spPr>
              <a:xfrm>
                <a:off x="4773375" y="1739600"/>
                <a:ext cx="342625" cy="325850"/>
              </a:xfrm>
              <a:custGeom>
                <a:avLst/>
                <a:gdLst/>
                <a:ahLst/>
                <a:cxnLst/>
                <a:rect l="l" t="t" r="r" b="b"/>
                <a:pathLst>
                  <a:path w="13705" h="13034" extrusionOk="0">
                    <a:moveTo>
                      <a:pt x="6853" y="0"/>
                    </a:moveTo>
                    <a:lnTo>
                      <a:pt x="5235" y="4979"/>
                    </a:lnTo>
                    <a:lnTo>
                      <a:pt x="1" y="4979"/>
                    </a:lnTo>
                    <a:lnTo>
                      <a:pt x="4236" y="8055"/>
                    </a:lnTo>
                    <a:lnTo>
                      <a:pt x="2618" y="13033"/>
                    </a:lnTo>
                    <a:lnTo>
                      <a:pt x="6853" y="9956"/>
                    </a:lnTo>
                    <a:lnTo>
                      <a:pt x="11087" y="13033"/>
                    </a:lnTo>
                    <a:lnTo>
                      <a:pt x="9469" y="8055"/>
                    </a:lnTo>
                    <a:lnTo>
                      <a:pt x="13704" y="4979"/>
                    </a:lnTo>
                    <a:lnTo>
                      <a:pt x="8470" y="4979"/>
                    </a:lnTo>
                    <a:lnTo>
                      <a:pt x="6853" y="0"/>
                    </a:lnTo>
                    <a:close/>
                  </a:path>
                </a:pathLst>
              </a:cu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7;p27">
                <a:extLst>
                  <a:ext uri="{FF2B5EF4-FFF2-40B4-BE49-F238E27FC236}">
                    <a16:creationId xmlns:a16="http://schemas.microsoft.com/office/drawing/2014/main" id="{FB6D519C-11A1-0745-5F48-4E1EF37C187A}"/>
                  </a:ext>
                </a:extLst>
              </p:cNvPr>
              <p:cNvSpPr/>
              <p:nvPr/>
            </p:nvSpPr>
            <p:spPr>
              <a:xfrm>
                <a:off x="2504550" y="1851400"/>
                <a:ext cx="2608400" cy="2608350"/>
              </a:xfrm>
              <a:custGeom>
                <a:avLst/>
                <a:gdLst/>
                <a:ahLst/>
                <a:cxnLst/>
                <a:rect l="l" t="t" r="r" b="b"/>
                <a:pathLst>
                  <a:path w="104336" h="104334" extrusionOk="0">
                    <a:moveTo>
                      <a:pt x="52168" y="1"/>
                    </a:moveTo>
                    <a:cubicBezTo>
                      <a:pt x="38332" y="1"/>
                      <a:pt x="25064" y="5496"/>
                      <a:pt x="15281" y="15278"/>
                    </a:cubicBezTo>
                    <a:cubicBezTo>
                      <a:pt x="5498" y="25062"/>
                      <a:pt x="1" y="38331"/>
                      <a:pt x="1" y="52167"/>
                    </a:cubicBezTo>
                    <a:cubicBezTo>
                      <a:pt x="1" y="66003"/>
                      <a:pt x="5498" y="79272"/>
                      <a:pt x="15281" y="89055"/>
                    </a:cubicBezTo>
                    <a:cubicBezTo>
                      <a:pt x="25064" y="98838"/>
                      <a:pt x="38332" y="104334"/>
                      <a:pt x="52168" y="104334"/>
                    </a:cubicBezTo>
                    <a:cubicBezTo>
                      <a:pt x="66003" y="104334"/>
                      <a:pt x="79273" y="98838"/>
                      <a:pt x="89056" y="89055"/>
                    </a:cubicBezTo>
                    <a:cubicBezTo>
                      <a:pt x="98839" y="79272"/>
                      <a:pt x="104335" y="66003"/>
                      <a:pt x="104335" y="52167"/>
                    </a:cubicBezTo>
                    <a:cubicBezTo>
                      <a:pt x="104335" y="38331"/>
                      <a:pt x="98839" y="25062"/>
                      <a:pt x="89056" y="15278"/>
                    </a:cubicBezTo>
                    <a:cubicBezTo>
                      <a:pt x="79273" y="5496"/>
                      <a:pt x="66003" y="1"/>
                      <a:pt x="52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8;p27">
                <a:extLst>
                  <a:ext uri="{FF2B5EF4-FFF2-40B4-BE49-F238E27FC236}">
                    <a16:creationId xmlns:a16="http://schemas.microsoft.com/office/drawing/2014/main" id="{385725DA-90E0-AC1F-0798-0AD1917D4A3D}"/>
                  </a:ext>
                </a:extLst>
              </p:cNvPr>
              <p:cNvSpPr/>
              <p:nvPr/>
            </p:nvSpPr>
            <p:spPr>
              <a:xfrm>
                <a:off x="2680425" y="2027225"/>
                <a:ext cx="2256650" cy="2256675"/>
              </a:xfrm>
              <a:custGeom>
                <a:avLst/>
                <a:gdLst/>
                <a:ahLst/>
                <a:cxnLst/>
                <a:rect l="l" t="t" r="r" b="b"/>
                <a:pathLst>
                  <a:path w="90266" h="90267" extrusionOk="0">
                    <a:moveTo>
                      <a:pt x="45133" y="1"/>
                    </a:moveTo>
                    <a:cubicBezTo>
                      <a:pt x="33163" y="1"/>
                      <a:pt x="21683" y="4756"/>
                      <a:pt x="13220" y="13219"/>
                    </a:cubicBezTo>
                    <a:cubicBezTo>
                      <a:pt x="4755" y="21683"/>
                      <a:pt x="0" y="33163"/>
                      <a:pt x="0" y="45134"/>
                    </a:cubicBezTo>
                    <a:cubicBezTo>
                      <a:pt x="0" y="57104"/>
                      <a:pt x="4755" y="68584"/>
                      <a:pt x="13220" y="77048"/>
                    </a:cubicBezTo>
                    <a:cubicBezTo>
                      <a:pt x="21683" y="85512"/>
                      <a:pt x="33163" y="90267"/>
                      <a:pt x="45133" y="90267"/>
                    </a:cubicBezTo>
                    <a:cubicBezTo>
                      <a:pt x="57102" y="90267"/>
                      <a:pt x="68582" y="85512"/>
                      <a:pt x="77047" y="77048"/>
                    </a:cubicBezTo>
                    <a:cubicBezTo>
                      <a:pt x="85511" y="68584"/>
                      <a:pt x="90266" y="57104"/>
                      <a:pt x="90266" y="45134"/>
                    </a:cubicBezTo>
                    <a:cubicBezTo>
                      <a:pt x="90266" y="33163"/>
                      <a:pt x="85511" y="21683"/>
                      <a:pt x="77047" y="13219"/>
                    </a:cubicBezTo>
                    <a:cubicBezTo>
                      <a:pt x="68582" y="4756"/>
                      <a:pt x="57102" y="1"/>
                      <a:pt x="45133" y="1"/>
                    </a:cubicBez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9;p27">
                <a:extLst>
                  <a:ext uri="{FF2B5EF4-FFF2-40B4-BE49-F238E27FC236}">
                    <a16:creationId xmlns:a16="http://schemas.microsoft.com/office/drawing/2014/main" id="{5DBB6C15-B13C-0B2D-7840-93F091296E0E}"/>
                  </a:ext>
                </a:extLst>
              </p:cNvPr>
              <p:cNvSpPr/>
              <p:nvPr/>
            </p:nvSpPr>
            <p:spPr>
              <a:xfrm>
                <a:off x="2793275" y="2140100"/>
                <a:ext cx="2030950" cy="2030950"/>
              </a:xfrm>
              <a:custGeom>
                <a:avLst/>
                <a:gdLst/>
                <a:ahLst/>
                <a:cxnLst/>
                <a:rect l="l" t="t" r="r" b="b"/>
                <a:pathLst>
                  <a:path w="81238" h="81238" extrusionOk="0">
                    <a:moveTo>
                      <a:pt x="40619" y="0"/>
                    </a:moveTo>
                    <a:cubicBezTo>
                      <a:pt x="29846" y="0"/>
                      <a:pt x="19514" y="4280"/>
                      <a:pt x="11898" y="11897"/>
                    </a:cubicBezTo>
                    <a:cubicBezTo>
                      <a:pt x="4281" y="19515"/>
                      <a:pt x="1" y="29846"/>
                      <a:pt x="1" y="40619"/>
                    </a:cubicBezTo>
                    <a:cubicBezTo>
                      <a:pt x="1" y="51391"/>
                      <a:pt x="4281" y="61723"/>
                      <a:pt x="11898" y="69340"/>
                    </a:cubicBezTo>
                    <a:cubicBezTo>
                      <a:pt x="19514" y="76958"/>
                      <a:pt x="29846" y="81237"/>
                      <a:pt x="40619" y="81237"/>
                    </a:cubicBezTo>
                    <a:cubicBezTo>
                      <a:pt x="51391" y="81237"/>
                      <a:pt x="61723" y="76958"/>
                      <a:pt x="69340" y="69340"/>
                    </a:cubicBezTo>
                    <a:cubicBezTo>
                      <a:pt x="76957" y="61723"/>
                      <a:pt x="81237" y="51391"/>
                      <a:pt x="81237" y="40619"/>
                    </a:cubicBezTo>
                    <a:cubicBezTo>
                      <a:pt x="81237" y="29846"/>
                      <a:pt x="76957" y="19515"/>
                      <a:pt x="69340" y="11897"/>
                    </a:cubicBezTo>
                    <a:cubicBezTo>
                      <a:pt x="61723" y="4280"/>
                      <a:pt x="51391" y="0"/>
                      <a:pt x="406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0;p27">
                <a:extLst>
                  <a:ext uri="{FF2B5EF4-FFF2-40B4-BE49-F238E27FC236}">
                    <a16:creationId xmlns:a16="http://schemas.microsoft.com/office/drawing/2014/main" id="{D24EBE08-B5AE-2002-76FB-2922A65BFEF5}"/>
                  </a:ext>
                </a:extLst>
              </p:cNvPr>
              <p:cNvSpPr/>
              <p:nvPr/>
            </p:nvSpPr>
            <p:spPr>
              <a:xfrm>
                <a:off x="2790825" y="2133025"/>
                <a:ext cx="2035825" cy="1947625"/>
              </a:xfrm>
              <a:custGeom>
                <a:avLst/>
                <a:gdLst/>
                <a:ahLst/>
                <a:cxnLst/>
                <a:rect l="l" t="t" r="r" b="b"/>
                <a:pathLst>
                  <a:path w="81433" h="77905" extrusionOk="0">
                    <a:moveTo>
                      <a:pt x="40717" y="1"/>
                    </a:moveTo>
                    <a:cubicBezTo>
                      <a:pt x="36496" y="1"/>
                      <a:pt x="32426" y="640"/>
                      <a:pt x="28595" y="1827"/>
                    </a:cubicBezTo>
                    <a:lnTo>
                      <a:pt x="39805" y="9972"/>
                    </a:lnTo>
                    <a:lnTo>
                      <a:pt x="39805" y="25013"/>
                    </a:lnTo>
                    <a:lnTo>
                      <a:pt x="26284" y="34839"/>
                    </a:lnTo>
                    <a:lnTo>
                      <a:pt x="12114" y="28660"/>
                    </a:lnTo>
                    <a:lnTo>
                      <a:pt x="9092" y="14965"/>
                    </a:lnTo>
                    <a:cubicBezTo>
                      <a:pt x="4067" y="21085"/>
                      <a:pt x="785" y="28690"/>
                      <a:pt x="1" y="37021"/>
                    </a:cubicBezTo>
                    <a:lnTo>
                      <a:pt x="11385" y="30331"/>
                    </a:lnTo>
                    <a:lnTo>
                      <a:pt x="25583" y="36522"/>
                    </a:lnTo>
                    <a:lnTo>
                      <a:pt x="30687" y="52231"/>
                    </a:lnTo>
                    <a:lnTo>
                      <a:pt x="19734" y="63416"/>
                    </a:lnTo>
                    <a:lnTo>
                      <a:pt x="5245" y="61278"/>
                    </a:lnTo>
                    <a:lnTo>
                      <a:pt x="5245" y="61278"/>
                    </a:lnTo>
                    <a:cubicBezTo>
                      <a:pt x="9403" y="68498"/>
                      <a:pt x="15701" y="74329"/>
                      <a:pt x="23273" y="77904"/>
                    </a:cubicBezTo>
                    <a:lnTo>
                      <a:pt x="21037" y="64692"/>
                    </a:lnTo>
                    <a:lnTo>
                      <a:pt x="31776" y="53725"/>
                    </a:lnTo>
                    <a:lnTo>
                      <a:pt x="49659" y="53725"/>
                    </a:lnTo>
                    <a:lnTo>
                      <a:pt x="60397" y="64692"/>
                    </a:lnTo>
                    <a:lnTo>
                      <a:pt x="58161" y="77904"/>
                    </a:lnTo>
                    <a:cubicBezTo>
                      <a:pt x="65733" y="74329"/>
                      <a:pt x="72031" y="68499"/>
                      <a:pt x="76188" y="61278"/>
                    </a:cubicBezTo>
                    <a:lnTo>
                      <a:pt x="76188" y="61278"/>
                    </a:lnTo>
                    <a:lnTo>
                      <a:pt x="61698" y="63416"/>
                    </a:lnTo>
                    <a:lnTo>
                      <a:pt x="50746" y="52231"/>
                    </a:lnTo>
                    <a:lnTo>
                      <a:pt x="55849" y="36522"/>
                    </a:lnTo>
                    <a:lnTo>
                      <a:pt x="70048" y="30331"/>
                    </a:lnTo>
                    <a:lnTo>
                      <a:pt x="81432" y="37021"/>
                    </a:lnTo>
                    <a:cubicBezTo>
                      <a:pt x="80648" y="28690"/>
                      <a:pt x="77366" y="21085"/>
                      <a:pt x="72341" y="14965"/>
                    </a:cubicBezTo>
                    <a:lnTo>
                      <a:pt x="69319" y="28660"/>
                    </a:lnTo>
                    <a:lnTo>
                      <a:pt x="55148" y="34839"/>
                    </a:lnTo>
                    <a:lnTo>
                      <a:pt x="41626" y="25013"/>
                    </a:lnTo>
                    <a:lnTo>
                      <a:pt x="41626" y="9972"/>
                    </a:lnTo>
                    <a:lnTo>
                      <a:pt x="52839" y="1827"/>
                    </a:lnTo>
                    <a:cubicBezTo>
                      <a:pt x="49008" y="640"/>
                      <a:pt x="44937" y="1"/>
                      <a:pt x="40717" y="1"/>
                    </a:cubicBez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1;p27">
                <a:extLst>
                  <a:ext uri="{FF2B5EF4-FFF2-40B4-BE49-F238E27FC236}">
                    <a16:creationId xmlns:a16="http://schemas.microsoft.com/office/drawing/2014/main" id="{382EE2E6-2E82-418A-0F96-3123CBA9A141}"/>
                  </a:ext>
                </a:extLst>
              </p:cNvPr>
              <p:cNvSpPr/>
              <p:nvPr/>
            </p:nvSpPr>
            <p:spPr>
              <a:xfrm>
                <a:off x="1332450" y="3243850"/>
                <a:ext cx="4952600" cy="1632875"/>
              </a:xfrm>
              <a:custGeom>
                <a:avLst/>
                <a:gdLst/>
                <a:ahLst/>
                <a:cxnLst/>
                <a:rect l="l" t="t" r="r" b="b"/>
                <a:pathLst>
                  <a:path w="198104" h="65315" extrusionOk="0">
                    <a:moveTo>
                      <a:pt x="99052" y="1"/>
                    </a:moveTo>
                    <a:cubicBezTo>
                      <a:pt x="74584" y="1"/>
                      <a:pt x="49761" y="3989"/>
                      <a:pt x="25273" y="11854"/>
                    </a:cubicBezTo>
                    <a:lnTo>
                      <a:pt x="23718" y="12354"/>
                    </a:lnTo>
                    <a:lnTo>
                      <a:pt x="25345" y="19263"/>
                    </a:lnTo>
                    <a:cubicBezTo>
                      <a:pt x="18909" y="21561"/>
                      <a:pt x="11578" y="24468"/>
                      <a:pt x="5363" y="27328"/>
                    </a:cubicBezTo>
                    <a:lnTo>
                      <a:pt x="0" y="29795"/>
                    </a:lnTo>
                    <a:lnTo>
                      <a:pt x="5291" y="32415"/>
                    </a:lnTo>
                    <a:cubicBezTo>
                      <a:pt x="11660" y="35567"/>
                      <a:pt x="15050" y="37407"/>
                      <a:pt x="20528" y="40745"/>
                    </a:cubicBezTo>
                    <a:cubicBezTo>
                      <a:pt x="17961" y="46812"/>
                      <a:pt x="15563" y="53014"/>
                      <a:pt x="13387" y="59211"/>
                    </a:cubicBezTo>
                    <a:lnTo>
                      <a:pt x="11245" y="65310"/>
                    </a:lnTo>
                    <a:lnTo>
                      <a:pt x="17171" y="62729"/>
                    </a:lnTo>
                    <a:cubicBezTo>
                      <a:pt x="24707" y="59447"/>
                      <a:pt x="32102" y="56561"/>
                      <a:pt x="39776" y="53907"/>
                    </a:cubicBezTo>
                    <a:lnTo>
                      <a:pt x="42140" y="53075"/>
                    </a:lnTo>
                    <a:lnTo>
                      <a:pt x="40738" y="46421"/>
                    </a:lnTo>
                    <a:cubicBezTo>
                      <a:pt x="60206" y="40838"/>
                      <a:pt x="79790" y="38005"/>
                      <a:pt x="99052" y="38005"/>
                    </a:cubicBezTo>
                    <a:cubicBezTo>
                      <a:pt x="118314" y="38005"/>
                      <a:pt x="137898" y="40838"/>
                      <a:pt x="157366" y="46421"/>
                    </a:cubicBezTo>
                    <a:lnTo>
                      <a:pt x="155952" y="53088"/>
                    </a:lnTo>
                    <a:lnTo>
                      <a:pt x="158328" y="53910"/>
                    </a:lnTo>
                    <a:cubicBezTo>
                      <a:pt x="166004" y="56567"/>
                      <a:pt x="173398" y="59453"/>
                      <a:pt x="180933" y="62733"/>
                    </a:cubicBezTo>
                    <a:lnTo>
                      <a:pt x="186858" y="65314"/>
                    </a:lnTo>
                    <a:lnTo>
                      <a:pt x="184717" y="59216"/>
                    </a:lnTo>
                    <a:cubicBezTo>
                      <a:pt x="182542" y="53019"/>
                      <a:pt x="180145" y="46818"/>
                      <a:pt x="177577" y="40749"/>
                    </a:cubicBezTo>
                    <a:cubicBezTo>
                      <a:pt x="183056" y="37412"/>
                      <a:pt x="186445" y="35572"/>
                      <a:pt x="192814" y="32419"/>
                    </a:cubicBezTo>
                    <a:lnTo>
                      <a:pt x="198104" y="29800"/>
                    </a:lnTo>
                    <a:lnTo>
                      <a:pt x="192742" y="27333"/>
                    </a:lnTo>
                    <a:cubicBezTo>
                      <a:pt x="186528" y="24474"/>
                      <a:pt x="180121" y="21863"/>
                      <a:pt x="172790" y="19462"/>
                    </a:cubicBezTo>
                    <a:lnTo>
                      <a:pt x="174417" y="12549"/>
                    </a:lnTo>
                    <a:lnTo>
                      <a:pt x="172834" y="11854"/>
                    </a:lnTo>
                    <a:cubicBezTo>
                      <a:pt x="148344" y="3989"/>
                      <a:pt x="123521" y="1"/>
                      <a:pt x="990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2;p27">
                <a:extLst>
                  <a:ext uri="{FF2B5EF4-FFF2-40B4-BE49-F238E27FC236}">
                    <a16:creationId xmlns:a16="http://schemas.microsoft.com/office/drawing/2014/main" id="{96FF0F68-E583-AFB8-1E2C-949B1FB832F6}"/>
                  </a:ext>
                </a:extLst>
              </p:cNvPr>
              <p:cNvSpPr/>
              <p:nvPr/>
            </p:nvSpPr>
            <p:spPr>
              <a:xfrm>
                <a:off x="1495975" y="3793600"/>
                <a:ext cx="807900" cy="953875"/>
              </a:xfrm>
              <a:custGeom>
                <a:avLst/>
                <a:gdLst/>
                <a:ahLst/>
                <a:cxnLst/>
                <a:rect l="l" t="t" r="r" b="b"/>
                <a:pathLst>
                  <a:path w="32316" h="38155" extrusionOk="0">
                    <a:moveTo>
                      <a:pt x="19448" y="0"/>
                    </a:moveTo>
                    <a:cubicBezTo>
                      <a:pt x="12861" y="2331"/>
                      <a:pt x="6378" y="4963"/>
                      <a:pt x="0" y="7898"/>
                    </a:cubicBezTo>
                    <a:cubicBezTo>
                      <a:pt x="7252" y="11487"/>
                      <a:pt x="10763" y="13443"/>
                      <a:pt x="17536" y="17626"/>
                    </a:cubicBezTo>
                    <a:cubicBezTo>
                      <a:pt x="14624" y="24361"/>
                      <a:pt x="11948" y="31204"/>
                      <a:pt x="9507" y="38155"/>
                    </a:cubicBezTo>
                    <a:cubicBezTo>
                      <a:pt x="17057" y="34866"/>
                      <a:pt x="24555" y="31937"/>
                      <a:pt x="32315" y="29251"/>
                    </a:cubicBezTo>
                    <a:cubicBezTo>
                      <a:pt x="32312" y="29239"/>
                      <a:pt x="32310" y="29228"/>
                      <a:pt x="32307" y="29216"/>
                    </a:cubicBezTo>
                    <a:cubicBezTo>
                      <a:pt x="29844" y="27834"/>
                      <a:pt x="28379" y="27052"/>
                      <a:pt x="25650" y="25661"/>
                    </a:cubicBezTo>
                    <a:cubicBezTo>
                      <a:pt x="23583" y="17107"/>
                      <a:pt x="21515" y="8554"/>
                      <a:pt x="19448" y="0"/>
                    </a:cubicBezTo>
                    <a:close/>
                  </a:path>
                </a:pathLst>
              </a:cu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3;p27">
                <a:extLst>
                  <a:ext uri="{FF2B5EF4-FFF2-40B4-BE49-F238E27FC236}">
                    <a16:creationId xmlns:a16="http://schemas.microsoft.com/office/drawing/2014/main" id="{4472EB82-D9BD-A8A2-C37F-9FF4518EB8EE}"/>
                  </a:ext>
                </a:extLst>
              </p:cNvPr>
              <p:cNvSpPr/>
              <p:nvPr/>
            </p:nvSpPr>
            <p:spPr>
              <a:xfrm>
                <a:off x="5313675" y="3793675"/>
                <a:ext cx="807875" cy="953950"/>
              </a:xfrm>
              <a:custGeom>
                <a:avLst/>
                <a:gdLst/>
                <a:ahLst/>
                <a:cxnLst/>
                <a:rect l="l" t="t" r="r" b="b"/>
                <a:pathLst>
                  <a:path w="32315" h="38158" extrusionOk="0">
                    <a:moveTo>
                      <a:pt x="12866" y="1"/>
                    </a:moveTo>
                    <a:cubicBezTo>
                      <a:pt x="10799" y="8553"/>
                      <a:pt x="8732" y="17105"/>
                      <a:pt x="6665" y="25658"/>
                    </a:cubicBezTo>
                    <a:lnTo>
                      <a:pt x="6633" y="25647"/>
                    </a:lnTo>
                    <a:lnTo>
                      <a:pt x="6658" y="25662"/>
                    </a:lnTo>
                    <a:cubicBezTo>
                      <a:pt x="3932" y="27053"/>
                      <a:pt x="2468" y="27835"/>
                      <a:pt x="8" y="29218"/>
                    </a:cubicBezTo>
                    <a:cubicBezTo>
                      <a:pt x="6" y="29231"/>
                      <a:pt x="3" y="29242"/>
                      <a:pt x="0" y="29254"/>
                    </a:cubicBezTo>
                    <a:cubicBezTo>
                      <a:pt x="7760" y="31939"/>
                      <a:pt x="15258" y="34869"/>
                      <a:pt x="22808" y="38157"/>
                    </a:cubicBezTo>
                    <a:cubicBezTo>
                      <a:pt x="20371" y="31212"/>
                      <a:pt x="17694" y="24369"/>
                      <a:pt x="14780" y="17627"/>
                    </a:cubicBezTo>
                    <a:cubicBezTo>
                      <a:pt x="21552" y="13444"/>
                      <a:pt x="25063" y="11490"/>
                      <a:pt x="32315" y="7900"/>
                    </a:cubicBezTo>
                    <a:cubicBezTo>
                      <a:pt x="25945" y="4968"/>
                      <a:pt x="19461" y="2335"/>
                      <a:pt x="12866" y="1"/>
                    </a:cubicBezTo>
                    <a:close/>
                  </a:path>
                </a:pathLst>
              </a:cu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74;p27">
                <a:extLst>
                  <a:ext uri="{FF2B5EF4-FFF2-40B4-BE49-F238E27FC236}">
                    <a16:creationId xmlns:a16="http://schemas.microsoft.com/office/drawing/2014/main" id="{EE588705-ED84-48A4-DF00-5623C4C8B763}"/>
                  </a:ext>
                </a:extLst>
              </p:cNvPr>
              <p:cNvSpPr/>
              <p:nvPr/>
            </p:nvSpPr>
            <p:spPr>
              <a:xfrm>
                <a:off x="2004475" y="3314325"/>
                <a:ext cx="3608650" cy="1061950"/>
              </a:xfrm>
              <a:custGeom>
                <a:avLst/>
                <a:gdLst/>
                <a:ahLst/>
                <a:cxnLst/>
                <a:rect l="l" t="t" r="r" b="b"/>
                <a:pathLst>
                  <a:path w="144346" h="42478" extrusionOk="0">
                    <a:moveTo>
                      <a:pt x="72148" y="1"/>
                    </a:moveTo>
                    <a:cubicBezTo>
                      <a:pt x="48090" y="1"/>
                      <a:pt x="24041" y="3873"/>
                      <a:pt x="0" y="11618"/>
                    </a:cubicBezTo>
                    <a:cubicBezTo>
                      <a:pt x="2418" y="21904"/>
                      <a:pt x="4835" y="32191"/>
                      <a:pt x="7253" y="42477"/>
                    </a:cubicBezTo>
                    <a:cubicBezTo>
                      <a:pt x="28981" y="35549"/>
                      <a:pt x="50576" y="32085"/>
                      <a:pt x="72171" y="32085"/>
                    </a:cubicBezTo>
                    <a:cubicBezTo>
                      <a:pt x="93766" y="32085"/>
                      <a:pt x="115361" y="35549"/>
                      <a:pt x="137091" y="42477"/>
                    </a:cubicBezTo>
                    <a:cubicBezTo>
                      <a:pt x="139509" y="32191"/>
                      <a:pt x="141927" y="21904"/>
                      <a:pt x="144345" y="11618"/>
                    </a:cubicBezTo>
                    <a:cubicBezTo>
                      <a:pt x="120271" y="3873"/>
                      <a:pt x="96205" y="1"/>
                      <a:pt x="72148" y="1"/>
                    </a:cubicBezTo>
                    <a:close/>
                  </a:path>
                </a:pathLst>
              </a:cu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81;p27">
                <a:extLst>
                  <a:ext uri="{FF2B5EF4-FFF2-40B4-BE49-F238E27FC236}">
                    <a16:creationId xmlns:a16="http://schemas.microsoft.com/office/drawing/2014/main" id="{1BF19BCB-831B-9D7F-97B6-48271F046FFF}"/>
                  </a:ext>
                </a:extLst>
              </p:cNvPr>
              <p:cNvSpPr/>
              <p:nvPr/>
            </p:nvSpPr>
            <p:spPr>
              <a:xfrm>
                <a:off x="3501475" y="1350475"/>
                <a:ext cx="631225" cy="221550"/>
              </a:xfrm>
              <a:custGeom>
                <a:avLst/>
                <a:gdLst/>
                <a:ahLst/>
                <a:cxnLst/>
                <a:rect l="l" t="t" r="r" b="b"/>
                <a:pathLst>
                  <a:path w="25249" h="8862" extrusionOk="0">
                    <a:moveTo>
                      <a:pt x="12618" y="0"/>
                    </a:moveTo>
                    <a:cubicBezTo>
                      <a:pt x="7746" y="0"/>
                      <a:pt x="3318" y="816"/>
                      <a:pt x="25" y="2147"/>
                    </a:cubicBezTo>
                    <a:cubicBezTo>
                      <a:pt x="0" y="2547"/>
                      <a:pt x="80" y="3528"/>
                      <a:pt x="1431" y="3653"/>
                    </a:cubicBezTo>
                    <a:lnTo>
                      <a:pt x="1431" y="8857"/>
                    </a:lnTo>
                    <a:cubicBezTo>
                      <a:pt x="4532" y="7833"/>
                      <a:pt x="8410" y="7225"/>
                      <a:pt x="12618" y="7225"/>
                    </a:cubicBezTo>
                    <a:cubicBezTo>
                      <a:pt x="16833" y="7225"/>
                      <a:pt x="20716" y="7835"/>
                      <a:pt x="23820" y="8861"/>
                    </a:cubicBezTo>
                    <a:lnTo>
                      <a:pt x="23820" y="3653"/>
                    </a:lnTo>
                    <a:cubicBezTo>
                      <a:pt x="25163" y="3528"/>
                      <a:pt x="25248" y="2556"/>
                      <a:pt x="25226" y="2152"/>
                    </a:cubicBezTo>
                    <a:cubicBezTo>
                      <a:pt x="21932" y="817"/>
                      <a:pt x="17497" y="0"/>
                      <a:pt x="126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2;p27">
                <a:extLst>
                  <a:ext uri="{FF2B5EF4-FFF2-40B4-BE49-F238E27FC236}">
                    <a16:creationId xmlns:a16="http://schemas.microsoft.com/office/drawing/2014/main" id="{B974FEE1-D7F9-4409-7741-7CCE1BDD93B1}"/>
                  </a:ext>
                </a:extLst>
              </p:cNvPr>
              <p:cNvSpPr/>
              <p:nvPr/>
            </p:nvSpPr>
            <p:spPr>
              <a:xfrm>
                <a:off x="3333275" y="872075"/>
                <a:ext cx="967575" cy="493650"/>
              </a:xfrm>
              <a:custGeom>
                <a:avLst/>
                <a:gdLst/>
                <a:ahLst/>
                <a:cxnLst/>
                <a:rect l="l" t="t" r="r" b="b"/>
                <a:pathLst>
                  <a:path w="38703" h="19746" extrusionOk="0">
                    <a:moveTo>
                      <a:pt x="19352" y="0"/>
                    </a:moveTo>
                    <a:cubicBezTo>
                      <a:pt x="18801" y="4113"/>
                      <a:pt x="14241" y="5319"/>
                      <a:pt x="14241" y="5319"/>
                    </a:cubicBezTo>
                    <a:cubicBezTo>
                      <a:pt x="14241" y="5319"/>
                      <a:pt x="17360" y="6384"/>
                      <a:pt x="17736" y="11630"/>
                    </a:cubicBezTo>
                    <a:cubicBezTo>
                      <a:pt x="17929" y="14307"/>
                      <a:pt x="16981" y="16016"/>
                      <a:pt x="15609" y="16016"/>
                    </a:cubicBezTo>
                    <a:cubicBezTo>
                      <a:pt x="14238" y="16016"/>
                      <a:pt x="12997" y="15038"/>
                      <a:pt x="12723" y="13172"/>
                    </a:cubicBezTo>
                    <a:cubicBezTo>
                      <a:pt x="12363" y="10708"/>
                      <a:pt x="13761" y="8728"/>
                      <a:pt x="13761" y="8728"/>
                    </a:cubicBezTo>
                    <a:cubicBezTo>
                      <a:pt x="10597" y="7855"/>
                      <a:pt x="9297" y="3877"/>
                      <a:pt x="9297" y="3876"/>
                    </a:cubicBezTo>
                    <a:lnTo>
                      <a:pt x="9297" y="3876"/>
                    </a:lnTo>
                    <a:cubicBezTo>
                      <a:pt x="9812" y="8546"/>
                      <a:pt x="7327" y="10216"/>
                      <a:pt x="7327" y="10216"/>
                    </a:cubicBezTo>
                    <a:cubicBezTo>
                      <a:pt x="7327" y="10216"/>
                      <a:pt x="9143" y="10602"/>
                      <a:pt x="9940" y="12744"/>
                    </a:cubicBezTo>
                    <a:cubicBezTo>
                      <a:pt x="10791" y="15037"/>
                      <a:pt x="10248" y="16706"/>
                      <a:pt x="9083" y="17157"/>
                    </a:cubicBezTo>
                    <a:cubicBezTo>
                      <a:pt x="8860" y="17243"/>
                      <a:pt x="8610" y="17290"/>
                      <a:pt x="8348" y="17290"/>
                    </a:cubicBezTo>
                    <a:cubicBezTo>
                      <a:pt x="7390" y="17290"/>
                      <a:pt x="6286" y="16660"/>
                      <a:pt x="5869" y="15016"/>
                    </a:cubicBezTo>
                    <a:cubicBezTo>
                      <a:pt x="5414" y="13212"/>
                      <a:pt x="6384" y="11202"/>
                      <a:pt x="6384" y="11202"/>
                    </a:cubicBezTo>
                    <a:cubicBezTo>
                      <a:pt x="2315" y="9789"/>
                      <a:pt x="1" y="6661"/>
                      <a:pt x="1" y="6661"/>
                    </a:cubicBezTo>
                    <a:lnTo>
                      <a:pt x="1" y="6661"/>
                    </a:lnTo>
                    <a:lnTo>
                      <a:pt x="6819" y="19746"/>
                    </a:lnTo>
                    <a:cubicBezTo>
                      <a:pt x="10103" y="18428"/>
                      <a:pt x="14509" y="17620"/>
                      <a:pt x="19352" y="17618"/>
                    </a:cubicBezTo>
                    <a:cubicBezTo>
                      <a:pt x="24195" y="17620"/>
                      <a:pt x="28600" y="18428"/>
                      <a:pt x="31885" y="19746"/>
                    </a:cubicBezTo>
                    <a:lnTo>
                      <a:pt x="38702" y="6661"/>
                    </a:lnTo>
                    <a:lnTo>
                      <a:pt x="38702" y="6661"/>
                    </a:lnTo>
                    <a:cubicBezTo>
                      <a:pt x="38702" y="6661"/>
                      <a:pt x="36389" y="9788"/>
                      <a:pt x="32320" y="11202"/>
                    </a:cubicBezTo>
                    <a:cubicBezTo>
                      <a:pt x="32320" y="11202"/>
                      <a:pt x="33290" y="13211"/>
                      <a:pt x="32834" y="15015"/>
                    </a:cubicBezTo>
                    <a:cubicBezTo>
                      <a:pt x="32418" y="16660"/>
                      <a:pt x="31315" y="17289"/>
                      <a:pt x="30357" y="17289"/>
                    </a:cubicBezTo>
                    <a:cubicBezTo>
                      <a:pt x="30095" y="17289"/>
                      <a:pt x="29844" y="17242"/>
                      <a:pt x="29621" y="17156"/>
                    </a:cubicBezTo>
                    <a:cubicBezTo>
                      <a:pt x="28456" y="16706"/>
                      <a:pt x="27913" y="15036"/>
                      <a:pt x="28764" y="12743"/>
                    </a:cubicBezTo>
                    <a:cubicBezTo>
                      <a:pt x="29560" y="10601"/>
                      <a:pt x="31378" y="10215"/>
                      <a:pt x="31378" y="10215"/>
                    </a:cubicBezTo>
                    <a:cubicBezTo>
                      <a:pt x="31378" y="10215"/>
                      <a:pt x="28893" y="8545"/>
                      <a:pt x="29406" y="3876"/>
                    </a:cubicBezTo>
                    <a:lnTo>
                      <a:pt x="29406" y="3876"/>
                    </a:lnTo>
                    <a:cubicBezTo>
                      <a:pt x="29406" y="3877"/>
                      <a:pt x="28107" y="7853"/>
                      <a:pt x="24943" y="8728"/>
                    </a:cubicBezTo>
                    <a:cubicBezTo>
                      <a:pt x="24943" y="8728"/>
                      <a:pt x="26340" y="10708"/>
                      <a:pt x="25980" y="13172"/>
                    </a:cubicBezTo>
                    <a:cubicBezTo>
                      <a:pt x="25706" y="15038"/>
                      <a:pt x="24466" y="16016"/>
                      <a:pt x="23094" y="16016"/>
                    </a:cubicBezTo>
                    <a:cubicBezTo>
                      <a:pt x="21723" y="16016"/>
                      <a:pt x="20776" y="14307"/>
                      <a:pt x="20967" y="11630"/>
                    </a:cubicBezTo>
                    <a:cubicBezTo>
                      <a:pt x="21342" y="6384"/>
                      <a:pt x="24462" y="5319"/>
                      <a:pt x="24462" y="5319"/>
                    </a:cubicBezTo>
                    <a:cubicBezTo>
                      <a:pt x="24462" y="5319"/>
                      <a:pt x="19902" y="4113"/>
                      <a:pt x="193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3;p27">
                <a:extLst>
                  <a:ext uri="{FF2B5EF4-FFF2-40B4-BE49-F238E27FC236}">
                    <a16:creationId xmlns:a16="http://schemas.microsoft.com/office/drawing/2014/main" id="{CABCC433-51F6-A79A-91B3-97E8DFF58243}"/>
                  </a:ext>
                </a:extLst>
              </p:cNvPr>
              <p:cNvSpPr/>
              <p:nvPr/>
            </p:nvSpPr>
            <p:spPr>
              <a:xfrm>
                <a:off x="3667400" y="1422050"/>
                <a:ext cx="58725" cy="56525"/>
              </a:xfrm>
              <a:custGeom>
                <a:avLst/>
                <a:gdLst/>
                <a:ahLst/>
                <a:cxnLst/>
                <a:rect l="l" t="t" r="r" b="b"/>
                <a:pathLst>
                  <a:path w="2349" h="2261" extrusionOk="0">
                    <a:moveTo>
                      <a:pt x="1218" y="1"/>
                    </a:moveTo>
                    <a:cubicBezTo>
                      <a:pt x="761" y="1"/>
                      <a:pt x="350" y="277"/>
                      <a:pt x="175" y="698"/>
                    </a:cubicBezTo>
                    <a:cubicBezTo>
                      <a:pt x="0" y="1121"/>
                      <a:pt x="97" y="1606"/>
                      <a:pt x="420" y="1930"/>
                    </a:cubicBezTo>
                    <a:cubicBezTo>
                      <a:pt x="636" y="2146"/>
                      <a:pt x="925" y="2261"/>
                      <a:pt x="1219" y="2261"/>
                    </a:cubicBezTo>
                    <a:cubicBezTo>
                      <a:pt x="1365" y="2261"/>
                      <a:pt x="1511" y="2233"/>
                      <a:pt x="1651" y="2175"/>
                    </a:cubicBezTo>
                    <a:cubicBezTo>
                      <a:pt x="2073" y="2000"/>
                      <a:pt x="2349" y="1587"/>
                      <a:pt x="2349" y="1131"/>
                    </a:cubicBezTo>
                    <a:cubicBezTo>
                      <a:pt x="2349" y="507"/>
                      <a:pt x="1843" y="1"/>
                      <a:pt x="1218" y="1"/>
                    </a:cubicBez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4;p27">
                <a:extLst>
                  <a:ext uri="{FF2B5EF4-FFF2-40B4-BE49-F238E27FC236}">
                    <a16:creationId xmlns:a16="http://schemas.microsoft.com/office/drawing/2014/main" id="{9DB5F850-270D-D38A-858F-41424C30FACA}"/>
                  </a:ext>
                </a:extLst>
              </p:cNvPr>
              <p:cNvSpPr/>
              <p:nvPr/>
            </p:nvSpPr>
            <p:spPr>
              <a:xfrm>
                <a:off x="3590550" y="1436900"/>
                <a:ext cx="47925" cy="47925"/>
              </a:xfrm>
              <a:custGeom>
                <a:avLst/>
                <a:gdLst/>
                <a:ahLst/>
                <a:cxnLst/>
                <a:rect l="l" t="t" r="r" b="b"/>
                <a:pathLst>
                  <a:path w="1917" h="1917" extrusionOk="0">
                    <a:moveTo>
                      <a:pt x="958" y="1"/>
                    </a:moveTo>
                    <a:cubicBezTo>
                      <a:pt x="430" y="1"/>
                      <a:pt x="0" y="429"/>
                      <a:pt x="0" y="959"/>
                    </a:cubicBezTo>
                    <a:cubicBezTo>
                      <a:pt x="0" y="1487"/>
                      <a:pt x="430" y="1917"/>
                      <a:pt x="958" y="1917"/>
                    </a:cubicBezTo>
                    <a:cubicBezTo>
                      <a:pt x="1488" y="1917"/>
                      <a:pt x="1916" y="1487"/>
                      <a:pt x="1916" y="959"/>
                    </a:cubicBezTo>
                    <a:cubicBezTo>
                      <a:pt x="1916" y="429"/>
                      <a:pt x="1488" y="1"/>
                      <a:pt x="958" y="1"/>
                    </a:cubicBez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5;p27">
                <a:extLst>
                  <a:ext uri="{FF2B5EF4-FFF2-40B4-BE49-F238E27FC236}">
                    <a16:creationId xmlns:a16="http://schemas.microsoft.com/office/drawing/2014/main" id="{8000DC4A-D38C-178F-3F73-FB645ECA3705}"/>
                  </a:ext>
                </a:extLst>
              </p:cNvPr>
              <p:cNvSpPr/>
              <p:nvPr/>
            </p:nvSpPr>
            <p:spPr>
              <a:xfrm>
                <a:off x="3908050" y="1422050"/>
                <a:ext cx="58725" cy="56525"/>
              </a:xfrm>
              <a:custGeom>
                <a:avLst/>
                <a:gdLst/>
                <a:ahLst/>
                <a:cxnLst/>
                <a:rect l="l" t="t" r="r" b="b"/>
                <a:pathLst>
                  <a:path w="2349" h="2261" extrusionOk="0">
                    <a:moveTo>
                      <a:pt x="1130" y="1"/>
                    </a:moveTo>
                    <a:cubicBezTo>
                      <a:pt x="506" y="1"/>
                      <a:pt x="1" y="507"/>
                      <a:pt x="1" y="1131"/>
                    </a:cubicBezTo>
                    <a:cubicBezTo>
                      <a:pt x="1" y="1587"/>
                      <a:pt x="276" y="1999"/>
                      <a:pt x="698" y="2175"/>
                    </a:cubicBezTo>
                    <a:cubicBezTo>
                      <a:pt x="838" y="2232"/>
                      <a:pt x="984" y="2261"/>
                      <a:pt x="1129" y="2261"/>
                    </a:cubicBezTo>
                    <a:cubicBezTo>
                      <a:pt x="1424" y="2261"/>
                      <a:pt x="1713" y="2146"/>
                      <a:pt x="1929" y="1929"/>
                    </a:cubicBezTo>
                    <a:cubicBezTo>
                      <a:pt x="2252" y="1606"/>
                      <a:pt x="2348" y="1120"/>
                      <a:pt x="2173" y="698"/>
                    </a:cubicBezTo>
                    <a:cubicBezTo>
                      <a:pt x="1999" y="277"/>
                      <a:pt x="1587" y="1"/>
                      <a:pt x="1130" y="1"/>
                    </a:cubicBez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6;p27">
                <a:extLst>
                  <a:ext uri="{FF2B5EF4-FFF2-40B4-BE49-F238E27FC236}">
                    <a16:creationId xmlns:a16="http://schemas.microsoft.com/office/drawing/2014/main" id="{EEE57121-F3AE-8171-D733-4A192E9B425C}"/>
                  </a:ext>
                </a:extLst>
              </p:cNvPr>
              <p:cNvSpPr/>
              <p:nvPr/>
            </p:nvSpPr>
            <p:spPr>
              <a:xfrm>
                <a:off x="3995700" y="1436900"/>
                <a:ext cx="47900" cy="47925"/>
              </a:xfrm>
              <a:custGeom>
                <a:avLst/>
                <a:gdLst/>
                <a:ahLst/>
                <a:cxnLst/>
                <a:rect l="l" t="t" r="r" b="b"/>
                <a:pathLst>
                  <a:path w="1916" h="1917" extrusionOk="0">
                    <a:moveTo>
                      <a:pt x="958" y="1"/>
                    </a:moveTo>
                    <a:cubicBezTo>
                      <a:pt x="430" y="1"/>
                      <a:pt x="0" y="429"/>
                      <a:pt x="0" y="959"/>
                    </a:cubicBezTo>
                    <a:cubicBezTo>
                      <a:pt x="0" y="1487"/>
                      <a:pt x="430" y="1917"/>
                      <a:pt x="958" y="1917"/>
                    </a:cubicBezTo>
                    <a:cubicBezTo>
                      <a:pt x="1488" y="1917"/>
                      <a:pt x="1916" y="1487"/>
                      <a:pt x="1916" y="959"/>
                    </a:cubicBezTo>
                    <a:cubicBezTo>
                      <a:pt x="1916" y="429"/>
                      <a:pt x="1488" y="1"/>
                      <a:pt x="958" y="1"/>
                    </a:cubicBez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7;p27">
                <a:extLst>
                  <a:ext uri="{FF2B5EF4-FFF2-40B4-BE49-F238E27FC236}">
                    <a16:creationId xmlns:a16="http://schemas.microsoft.com/office/drawing/2014/main" id="{D76AE4CF-008A-639C-1D28-D6F8F784992B}"/>
                  </a:ext>
                </a:extLst>
              </p:cNvPr>
              <p:cNvSpPr/>
              <p:nvPr/>
            </p:nvSpPr>
            <p:spPr>
              <a:xfrm>
                <a:off x="3764200" y="1395425"/>
                <a:ext cx="105750" cy="105725"/>
              </a:xfrm>
              <a:custGeom>
                <a:avLst/>
                <a:gdLst/>
                <a:ahLst/>
                <a:cxnLst/>
                <a:rect l="l" t="t" r="r" b="b"/>
                <a:pathLst>
                  <a:path w="4230" h="4229" extrusionOk="0">
                    <a:moveTo>
                      <a:pt x="2116" y="0"/>
                    </a:moveTo>
                    <a:lnTo>
                      <a:pt x="1" y="2115"/>
                    </a:lnTo>
                    <a:lnTo>
                      <a:pt x="2116" y="4229"/>
                    </a:lnTo>
                    <a:lnTo>
                      <a:pt x="4229" y="2115"/>
                    </a:lnTo>
                    <a:lnTo>
                      <a:pt x="2116" y="0"/>
                    </a:ln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88;p27">
                <a:extLst>
                  <a:ext uri="{FF2B5EF4-FFF2-40B4-BE49-F238E27FC236}">
                    <a16:creationId xmlns:a16="http://schemas.microsoft.com/office/drawing/2014/main" id="{EB26D550-56FF-D0AF-04D3-B0A72C883BBD}"/>
                  </a:ext>
                </a:extLst>
              </p:cNvPr>
              <p:cNvSpPr/>
              <p:nvPr/>
            </p:nvSpPr>
            <p:spPr>
              <a:xfrm>
                <a:off x="3314175" y="1018975"/>
                <a:ext cx="48175" cy="48200"/>
              </a:xfrm>
              <a:custGeom>
                <a:avLst/>
                <a:gdLst/>
                <a:ahLst/>
                <a:cxnLst/>
                <a:rect l="l" t="t" r="r" b="b"/>
                <a:pathLst>
                  <a:path w="1927" h="1928" extrusionOk="0">
                    <a:moveTo>
                      <a:pt x="964" y="0"/>
                    </a:moveTo>
                    <a:cubicBezTo>
                      <a:pt x="431" y="0"/>
                      <a:pt x="1" y="432"/>
                      <a:pt x="1" y="964"/>
                    </a:cubicBezTo>
                    <a:cubicBezTo>
                      <a:pt x="1" y="1496"/>
                      <a:pt x="431" y="1927"/>
                      <a:pt x="964" y="1927"/>
                    </a:cubicBezTo>
                    <a:cubicBezTo>
                      <a:pt x="1496" y="1927"/>
                      <a:pt x="1926" y="1496"/>
                      <a:pt x="1926" y="964"/>
                    </a:cubicBezTo>
                    <a:cubicBezTo>
                      <a:pt x="1926" y="432"/>
                      <a:pt x="1496" y="0"/>
                      <a:pt x="9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89;p27">
                <a:extLst>
                  <a:ext uri="{FF2B5EF4-FFF2-40B4-BE49-F238E27FC236}">
                    <a16:creationId xmlns:a16="http://schemas.microsoft.com/office/drawing/2014/main" id="{303161BC-5EF6-1FDB-D663-E672E590BF88}"/>
                  </a:ext>
                </a:extLst>
              </p:cNvPr>
              <p:cNvSpPr/>
              <p:nvPr/>
            </p:nvSpPr>
            <p:spPr>
              <a:xfrm>
                <a:off x="3539125" y="945500"/>
                <a:ext cx="50075" cy="48200"/>
              </a:xfrm>
              <a:custGeom>
                <a:avLst/>
                <a:gdLst/>
                <a:ahLst/>
                <a:cxnLst/>
                <a:rect l="l" t="t" r="r" b="b"/>
                <a:pathLst>
                  <a:path w="2003" h="1928" extrusionOk="0">
                    <a:moveTo>
                      <a:pt x="1040" y="0"/>
                    </a:moveTo>
                    <a:cubicBezTo>
                      <a:pt x="650" y="0"/>
                      <a:pt x="299" y="235"/>
                      <a:pt x="150" y="595"/>
                    </a:cubicBezTo>
                    <a:cubicBezTo>
                      <a:pt x="0" y="955"/>
                      <a:pt x="83" y="1370"/>
                      <a:pt x="359" y="1645"/>
                    </a:cubicBezTo>
                    <a:cubicBezTo>
                      <a:pt x="543" y="1829"/>
                      <a:pt x="789" y="1927"/>
                      <a:pt x="1040" y="1927"/>
                    </a:cubicBezTo>
                    <a:cubicBezTo>
                      <a:pt x="1164" y="1927"/>
                      <a:pt x="1289" y="1903"/>
                      <a:pt x="1408" y="1854"/>
                    </a:cubicBezTo>
                    <a:cubicBezTo>
                      <a:pt x="1768" y="1705"/>
                      <a:pt x="2003" y="1353"/>
                      <a:pt x="2003" y="964"/>
                    </a:cubicBezTo>
                    <a:cubicBezTo>
                      <a:pt x="2003" y="432"/>
                      <a:pt x="1571" y="0"/>
                      <a:pt x="10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0;p27">
                <a:extLst>
                  <a:ext uri="{FF2B5EF4-FFF2-40B4-BE49-F238E27FC236}">
                    <a16:creationId xmlns:a16="http://schemas.microsoft.com/office/drawing/2014/main" id="{D774D88C-CBEF-1DF2-F89E-86918AC8B82E}"/>
                  </a:ext>
                </a:extLst>
              </p:cNvPr>
              <p:cNvSpPr/>
              <p:nvPr/>
            </p:nvSpPr>
            <p:spPr>
              <a:xfrm>
                <a:off x="4271825" y="1018975"/>
                <a:ext cx="48150" cy="48200"/>
              </a:xfrm>
              <a:custGeom>
                <a:avLst/>
                <a:gdLst/>
                <a:ahLst/>
                <a:cxnLst/>
                <a:rect l="l" t="t" r="r" b="b"/>
                <a:pathLst>
                  <a:path w="1926" h="1928" extrusionOk="0">
                    <a:moveTo>
                      <a:pt x="963" y="0"/>
                    </a:moveTo>
                    <a:cubicBezTo>
                      <a:pt x="432" y="0"/>
                      <a:pt x="0" y="432"/>
                      <a:pt x="0" y="964"/>
                    </a:cubicBezTo>
                    <a:cubicBezTo>
                      <a:pt x="0" y="1496"/>
                      <a:pt x="432" y="1927"/>
                      <a:pt x="963" y="1927"/>
                    </a:cubicBezTo>
                    <a:cubicBezTo>
                      <a:pt x="1495" y="1927"/>
                      <a:pt x="1926" y="1496"/>
                      <a:pt x="1926" y="964"/>
                    </a:cubicBezTo>
                    <a:cubicBezTo>
                      <a:pt x="1926" y="432"/>
                      <a:pt x="1495" y="0"/>
                      <a:pt x="9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1;p27">
                <a:extLst>
                  <a:ext uri="{FF2B5EF4-FFF2-40B4-BE49-F238E27FC236}">
                    <a16:creationId xmlns:a16="http://schemas.microsoft.com/office/drawing/2014/main" id="{6ED8BDF9-4934-8194-1A0D-25D966DBAEDD}"/>
                  </a:ext>
                </a:extLst>
              </p:cNvPr>
              <p:cNvSpPr/>
              <p:nvPr/>
            </p:nvSpPr>
            <p:spPr>
              <a:xfrm>
                <a:off x="4044950" y="945500"/>
                <a:ext cx="50075" cy="48200"/>
              </a:xfrm>
              <a:custGeom>
                <a:avLst/>
                <a:gdLst/>
                <a:ahLst/>
                <a:cxnLst/>
                <a:rect l="l" t="t" r="r" b="b"/>
                <a:pathLst>
                  <a:path w="2003" h="1928" extrusionOk="0">
                    <a:moveTo>
                      <a:pt x="964" y="0"/>
                    </a:moveTo>
                    <a:cubicBezTo>
                      <a:pt x="432" y="0"/>
                      <a:pt x="0" y="432"/>
                      <a:pt x="0" y="964"/>
                    </a:cubicBezTo>
                    <a:cubicBezTo>
                      <a:pt x="0" y="1353"/>
                      <a:pt x="235" y="1705"/>
                      <a:pt x="596" y="1854"/>
                    </a:cubicBezTo>
                    <a:cubicBezTo>
                      <a:pt x="715" y="1903"/>
                      <a:pt x="840" y="1927"/>
                      <a:pt x="964" y="1927"/>
                    </a:cubicBezTo>
                    <a:cubicBezTo>
                      <a:pt x="1214" y="1927"/>
                      <a:pt x="1461" y="1829"/>
                      <a:pt x="1645" y="1645"/>
                    </a:cubicBezTo>
                    <a:cubicBezTo>
                      <a:pt x="1921" y="1370"/>
                      <a:pt x="2003" y="955"/>
                      <a:pt x="1854" y="595"/>
                    </a:cubicBezTo>
                    <a:cubicBezTo>
                      <a:pt x="1705" y="235"/>
                      <a:pt x="1353" y="0"/>
                      <a:pt x="9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2;p27">
                <a:extLst>
                  <a:ext uri="{FF2B5EF4-FFF2-40B4-BE49-F238E27FC236}">
                    <a16:creationId xmlns:a16="http://schemas.microsoft.com/office/drawing/2014/main" id="{CF20627B-C04C-2576-4382-20173910CB1A}"/>
                  </a:ext>
                </a:extLst>
              </p:cNvPr>
              <p:cNvSpPr/>
              <p:nvPr/>
            </p:nvSpPr>
            <p:spPr>
              <a:xfrm>
                <a:off x="3782950" y="837950"/>
                <a:ext cx="68275" cy="68275"/>
              </a:xfrm>
              <a:custGeom>
                <a:avLst/>
                <a:gdLst/>
                <a:ahLst/>
                <a:cxnLst/>
                <a:rect l="l" t="t" r="r" b="b"/>
                <a:pathLst>
                  <a:path w="2731" h="2731" extrusionOk="0">
                    <a:moveTo>
                      <a:pt x="1366" y="0"/>
                    </a:moveTo>
                    <a:cubicBezTo>
                      <a:pt x="611" y="0"/>
                      <a:pt x="1" y="611"/>
                      <a:pt x="1" y="1365"/>
                    </a:cubicBezTo>
                    <a:cubicBezTo>
                      <a:pt x="1" y="2120"/>
                      <a:pt x="611" y="2730"/>
                      <a:pt x="1366" y="2730"/>
                    </a:cubicBezTo>
                    <a:cubicBezTo>
                      <a:pt x="2119" y="2730"/>
                      <a:pt x="2731" y="2120"/>
                      <a:pt x="2731" y="1365"/>
                    </a:cubicBezTo>
                    <a:cubicBezTo>
                      <a:pt x="2731" y="611"/>
                      <a:pt x="2119" y="0"/>
                      <a:pt x="13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93;p27">
                <a:extLst>
                  <a:ext uri="{FF2B5EF4-FFF2-40B4-BE49-F238E27FC236}">
                    <a16:creationId xmlns:a16="http://schemas.microsoft.com/office/drawing/2014/main" id="{D52BB8CE-44EC-6FEE-AA59-532017710D18}"/>
                  </a:ext>
                </a:extLst>
              </p:cNvPr>
              <p:cNvSpPr/>
              <p:nvPr/>
            </p:nvSpPr>
            <p:spPr>
              <a:xfrm>
                <a:off x="3481825" y="4582475"/>
                <a:ext cx="131525" cy="194050"/>
              </a:xfrm>
              <a:custGeom>
                <a:avLst/>
                <a:gdLst/>
                <a:ahLst/>
                <a:cxnLst/>
                <a:rect l="l" t="t" r="r" b="b"/>
                <a:pathLst>
                  <a:path w="5261" h="7762" extrusionOk="0">
                    <a:moveTo>
                      <a:pt x="1779" y="0"/>
                    </a:moveTo>
                    <a:cubicBezTo>
                      <a:pt x="485" y="0"/>
                      <a:pt x="1" y="592"/>
                      <a:pt x="1" y="1499"/>
                    </a:cubicBezTo>
                    <a:lnTo>
                      <a:pt x="1" y="6261"/>
                    </a:lnTo>
                    <a:cubicBezTo>
                      <a:pt x="1" y="7168"/>
                      <a:pt x="485" y="7761"/>
                      <a:pt x="1779" y="7761"/>
                    </a:cubicBezTo>
                    <a:lnTo>
                      <a:pt x="3483" y="7761"/>
                    </a:lnTo>
                    <a:cubicBezTo>
                      <a:pt x="4777" y="7761"/>
                      <a:pt x="5261" y="7168"/>
                      <a:pt x="5261" y="6261"/>
                    </a:cubicBezTo>
                    <a:lnTo>
                      <a:pt x="5261" y="4908"/>
                    </a:lnTo>
                    <a:lnTo>
                      <a:pt x="3145" y="4908"/>
                    </a:lnTo>
                    <a:lnTo>
                      <a:pt x="3145" y="6105"/>
                    </a:lnTo>
                    <a:cubicBezTo>
                      <a:pt x="3145" y="6286"/>
                      <a:pt x="3048" y="6370"/>
                      <a:pt x="2843" y="6370"/>
                    </a:cubicBezTo>
                    <a:lnTo>
                      <a:pt x="2419" y="6370"/>
                    </a:lnTo>
                    <a:cubicBezTo>
                      <a:pt x="2214" y="6370"/>
                      <a:pt x="2117" y="6286"/>
                      <a:pt x="2117" y="6105"/>
                    </a:cubicBezTo>
                    <a:lnTo>
                      <a:pt x="2117" y="1656"/>
                    </a:lnTo>
                    <a:cubicBezTo>
                      <a:pt x="2117" y="1474"/>
                      <a:pt x="2214" y="1390"/>
                      <a:pt x="2419" y="1390"/>
                    </a:cubicBezTo>
                    <a:lnTo>
                      <a:pt x="2842" y="1390"/>
                    </a:lnTo>
                    <a:cubicBezTo>
                      <a:pt x="3047" y="1390"/>
                      <a:pt x="3145" y="1474"/>
                      <a:pt x="3145" y="1656"/>
                    </a:cubicBezTo>
                    <a:lnTo>
                      <a:pt x="3145" y="2901"/>
                    </a:lnTo>
                    <a:lnTo>
                      <a:pt x="5260" y="2901"/>
                    </a:lnTo>
                    <a:lnTo>
                      <a:pt x="5260" y="1499"/>
                    </a:lnTo>
                    <a:cubicBezTo>
                      <a:pt x="5260" y="592"/>
                      <a:pt x="4776" y="0"/>
                      <a:pt x="34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4;p27">
                <a:extLst>
                  <a:ext uri="{FF2B5EF4-FFF2-40B4-BE49-F238E27FC236}">
                    <a16:creationId xmlns:a16="http://schemas.microsoft.com/office/drawing/2014/main" id="{87208796-F7AD-5368-BE7B-A061A9E32DA3}"/>
                  </a:ext>
                </a:extLst>
              </p:cNvPr>
              <p:cNvSpPr/>
              <p:nvPr/>
            </p:nvSpPr>
            <p:spPr>
              <a:xfrm>
                <a:off x="3667350" y="4582450"/>
                <a:ext cx="113050" cy="194075"/>
              </a:xfrm>
              <a:custGeom>
                <a:avLst/>
                <a:gdLst/>
                <a:ahLst/>
                <a:cxnLst/>
                <a:rect l="l" t="t" r="r" b="b"/>
                <a:pathLst>
                  <a:path w="4522" h="7763" extrusionOk="0">
                    <a:moveTo>
                      <a:pt x="0" y="0"/>
                    </a:moveTo>
                    <a:lnTo>
                      <a:pt x="0" y="7762"/>
                    </a:lnTo>
                    <a:lnTo>
                      <a:pt x="4521" y="7762"/>
                    </a:lnTo>
                    <a:lnTo>
                      <a:pt x="4521" y="6250"/>
                    </a:lnTo>
                    <a:lnTo>
                      <a:pt x="2116" y="6250"/>
                    </a:lnTo>
                    <a:lnTo>
                      <a:pt x="21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95;p27">
                <a:extLst>
                  <a:ext uri="{FF2B5EF4-FFF2-40B4-BE49-F238E27FC236}">
                    <a16:creationId xmlns:a16="http://schemas.microsoft.com/office/drawing/2014/main" id="{69C9C788-BDAC-9072-8E8D-3BAFC48345F2}"/>
                  </a:ext>
                </a:extLst>
              </p:cNvPr>
              <p:cNvSpPr/>
              <p:nvPr/>
            </p:nvSpPr>
            <p:spPr>
              <a:xfrm>
                <a:off x="3826875" y="4582450"/>
                <a:ext cx="133600" cy="194075"/>
              </a:xfrm>
              <a:custGeom>
                <a:avLst/>
                <a:gdLst/>
                <a:ahLst/>
                <a:cxnLst/>
                <a:rect l="l" t="t" r="r" b="b"/>
                <a:pathLst>
                  <a:path w="5344" h="7763" extrusionOk="0">
                    <a:moveTo>
                      <a:pt x="0" y="0"/>
                    </a:moveTo>
                    <a:lnTo>
                      <a:pt x="0" y="6262"/>
                    </a:lnTo>
                    <a:cubicBezTo>
                      <a:pt x="0" y="7169"/>
                      <a:pt x="484" y="7762"/>
                      <a:pt x="1777" y="7762"/>
                    </a:cubicBezTo>
                    <a:lnTo>
                      <a:pt x="3567" y="7762"/>
                    </a:lnTo>
                    <a:cubicBezTo>
                      <a:pt x="4860" y="7762"/>
                      <a:pt x="5344" y="7169"/>
                      <a:pt x="5344" y="6262"/>
                    </a:cubicBezTo>
                    <a:lnTo>
                      <a:pt x="5344" y="0"/>
                    </a:lnTo>
                    <a:lnTo>
                      <a:pt x="3228" y="0"/>
                    </a:lnTo>
                    <a:lnTo>
                      <a:pt x="3228" y="5984"/>
                    </a:lnTo>
                    <a:cubicBezTo>
                      <a:pt x="3228" y="6166"/>
                      <a:pt x="3131" y="6250"/>
                      <a:pt x="2926" y="6250"/>
                    </a:cubicBezTo>
                    <a:lnTo>
                      <a:pt x="2418" y="6250"/>
                    </a:lnTo>
                    <a:cubicBezTo>
                      <a:pt x="2213" y="6250"/>
                      <a:pt x="2116" y="6166"/>
                      <a:pt x="2116" y="5984"/>
                    </a:cubicBezTo>
                    <a:lnTo>
                      <a:pt x="21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6;p27">
                <a:extLst>
                  <a:ext uri="{FF2B5EF4-FFF2-40B4-BE49-F238E27FC236}">
                    <a16:creationId xmlns:a16="http://schemas.microsoft.com/office/drawing/2014/main" id="{F23EF054-BF34-5364-6D0A-8AEA95DE9484}"/>
                  </a:ext>
                </a:extLst>
              </p:cNvPr>
              <p:cNvSpPr/>
              <p:nvPr/>
            </p:nvSpPr>
            <p:spPr>
              <a:xfrm>
                <a:off x="4019025" y="4582450"/>
                <a:ext cx="133300" cy="194075"/>
              </a:xfrm>
              <a:custGeom>
                <a:avLst/>
                <a:gdLst/>
                <a:ahLst/>
                <a:cxnLst/>
                <a:rect l="l" t="t" r="r" b="b"/>
                <a:pathLst>
                  <a:path w="5332" h="7763" extrusionOk="0">
                    <a:moveTo>
                      <a:pt x="2950" y="1391"/>
                    </a:moveTo>
                    <a:cubicBezTo>
                      <a:pt x="3156" y="1391"/>
                      <a:pt x="3252" y="1475"/>
                      <a:pt x="3252" y="1657"/>
                    </a:cubicBezTo>
                    <a:lnTo>
                      <a:pt x="3252" y="2914"/>
                    </a:lnTo>
                    <a:cubicBezTo>
                      <a:pt x="3252" y="3095"/>
                      <a:pt x="3156" y="3180"/>
                      <a:pt x="2950" y="3180"/>
                    </a:cubicBezTo>
                    <a:lnTo>
                      <a:pt x="2080" y="3180"/>
                    </a:lnTo>
                    <a:lnTo>
                      <a:pt x="2080" y="1391"/>
                    </a:lnTo>
                    <a:close/>
                    <a:moveTo>
                      <a:pt x="2950" y="4570"/>
                    </a:moveTo>
                    <a:cubicBezTo>
                      <a:pt x="3156" y="4570"/>
                      <a:pt x="3252" y="4655"/>
                      <a:pt x="3252" y="4836"/>
                    </a:cubicBezTo>
                    <a:lnTo>
                      <a:pt x="3252" y="6106"/>
                    </a:lnTo>
                    <a:cubicBezTo>
                      <a:pt x="3252" y="6287"/>
                      <a:pt x="3156" y="6371"/>
                      <a:pt x="2950" y="6371"/>
                    </a:cubicBezTo>
                    <a:lnTo>
                      <a:pt x="2080" y="6371"/>
                    </a:lnTo>
                    <a:lnTo>
                      <a:pt x="2080" y="4570"/>
                    </a:lnTo>
                    <a:close/>
                    <a:moveTo>
                      <a:pt x="1" y="0"/>
                    </a:moveTo>
                    <a:lnTo>
                      <a:pt x="1" y="7762"/>
                    </a:lnTo>
                    <a:lnTo>
                      <a:pt x="3555" y="7762"/>
                    </a:lnTo>
                    <a:cubicBezTo>
                      <a:pt x="4848" y="7762"/>
                      <a:pt x="5332" y="7169"/>
                      <a:pt x="5332" y="6262"/>
                    </a:cubicBezTo>
                    <a:lnTo>
                      <a:pt x="5332" y="5102"/>
                    </a:lnTo>
                    <a:cubicBezTo>
                      <a:pt x="5332" y="4486"/>
                      <a:pt x="5223" y="4062"/>
                      <a:pt x="4752" y="3857"/>
                    </a:cubicBezTo>
                    <a:cubicBezTo>
                      <a:pt x="5223" y="3604"/>
                      <a:pt x="5332" y="3120"/>
                      <a:pt x="5332" y="2491"/>
                    </a:cubicBezTo>
                    <a:lnTo>
                      <a:pt x="5332" y="1500"/>
                    </a:lnTo>
                    <a:cubicBezTo>
                      <a:pt x="5332" y="593"/>
                      <a:pt x="4848" y="0"/>
                      <a:pt x="3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156;p27">
              <a:extLst>
                <a:ext uri="{FF2B5EF4-FFF2-40B4-BE49-F238E27FC236}">
                  <a16:creationId xmlns:a16="http://schemas.microsoft.com/office/drawing/2014/main" id="{68BF6F94-DAB1-39C0-0F56-D127FCC4EAD1}"/>
                </a:ext>
              </a:extLst>
            </p:cNvPr>
            <p:cNvSpPr txBox="1">
              <a:spLocks/>
            </p:cNvSpPr>
            <p:nvPr/>
          </p:nvSpPr>
          <p:spPr>
            <a:xfrm>
              <a:off x="3832199" y="2540975"/>
              <a:ext cx="1435900" cy="480183"/>
            </a:xfrm>
            <a:prstGeom prst="rect">
              <a:avLst/>
            </a:prstGeom>
            <a:noFill/>
            <a:ln>
              <a:noFill/>
            </a:ln>
          </p:spPr>
          <p:txBody>
            <a:bodyPr spcFirstLastPara="1" wrap="square" lIns="91425" tIns="91425" rIns="91425" bIns="91425" anchor="ctr" anchorCtr="0">
              <a:prstTxWarp prst="textArchUp">
                <a:avLst/>
              </a:prstTxWarp>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5375"/>
                </a:buClr>
                <a:buSzPts val="3000"/>
                <a:buFont typeface="Squada One"/>
                <a:buNone/>
                <a:defRPr sz="3000" b="0" i="0" u="none" strike="noStrike" cap="none">
                  <a:solidFill>
                    <a:srgbClr val="005375"/>
                  </a:solidFill>
                  <a:latin typeface="Squada One"/>
                  <a:ea typeface="Squada One"/>
                  <a:cs typeface="Squada One"/>
                  <a:sym typeface="Squada One"/>
                </a:defRPr>
              </a:lvl1pPr>
              <a:lvl2pPr marR="0" lvl="1" algn="ctr" rtl="0">
                <a:lnSpc>
                  <a:spcPct val="100000"/>
                </a:lnSpc>
                <a:spcBef>
                  <a:spcPts val="0"/>
                </a:spcBef>
                <a:spcAft>
                  <a:spcPts val="0"/>
                </a:spcAft>
                <a:buClr>
                  <a:srgbClr val="005375"/>
                </a:buClr>
                <a:buSzPts val="3000"/>
                <a:buFont typeface="Arial"/>
                <a:buNone/>
                <a:defRPr sz="3000" b="0" i="0" u="none" strike="noStrike" cap="none">
                  <a:solidFill>
                    <a:srgbClr val="005375"/>
                  </a:solidFill>
                  <a:latin typeface="Arial"/>
                  <a:ea typeface="Arial"/>
                  <a:cs typeface="Arial"/>
                  <a:sym typeface="Arial"/>
                </a:defRPr>
              </a:lvl2pPr>
              <a:lvl3pPr marR="0" lvl="2" algn="ctr" rtl="0">
                <a:lnSpc>
                  <a:spcPct val="100000"/>
                </a:lnSpc>
                <a:spcBef>
                  <a:spcPts val="0"/>
                </a:spcBef>
                <a:spcAft>
                  <a:spcPts val="0"/>
                </a:spcAft>
                <a:buClr>
                  <a:srgbClr val="005375"/>
                </a:buClr>
                <a:buSzPts val="3000"/>
                <a:buFont typeface="Arial"/>
                <a:buNone/>
                <a:defRPr sz="3000" b="0" i="0" u="none" strike="noStrike" cap="none">
                  <a:solidFill>
                    <a:srgbClr val="005375"/>
                  </a:solidFill>
                  <a:latin typeface="Arial"/>
                  <a:ea typeface="Arial"/>
                  <a:cs typeface="Arial"/>
                  <a:sym typeface="Arial"/>
                </a:defRPr>
              </a:lvl3pPr>
              <a:lvl4pPr marR="0" lvl="3" algn="ctr" rtl="0">
                <a:lnSpc>
                  <a:spcPct val="100000"/>
                </a:lnSpc>
                <a:spcBef>
                  <a:spcPts val="0"/>
                </a:spcBef>
                <a:spcAft>
                  <a:spcPts val="0"/>
                </a:spcAft>
                <a:buClr>
                  <a:srgbClr val="005375"/>
                </a:buClr>
                <a:buSzPts val="3000"/>
                <a:buFont typeface="Arial"/>
                <a:buNone/>
                <a:defRPr sz="3000" b="0" i="0" u="none" strike="noStrike" cap="none">
                  <a:solidFill>
                    <a:srgbClr val="005375"/>
                  </a:solidFill>
                  <a:latin typeface="Arial"/>
                  <a:ea typeface="Arial"/>
                  <a:cs typeface="Arial"/>
                  <a:sym typeface="Arial"/>
                </a:defRPr>
              </a:lvl4pPr>
              <a:lvl5pPr marR="0" lvl="4" algn="ctr" rtl="0">
                <a:lnSpc>
                  <a:spcPct val="100000"/>
                </a:lnSpc>
                <a:spcBef>
                  <a:spcPts val="0"/>
                </a:spcBef>
                <a:spcAft>
                  <a:spcPts val="0"/>
                </a:spcAft>
                <a:buClr>
                  <a:srgbClr val="005375"/>
                </a:buClr>
                <a:buSzPts val="3000"/>
                <a:buFont typeface="Arial"/>
                <a:buNone/>
                <a:defRPr sz="3000" b="0" i="0" u="none" strike="noStrike" cap="none">
                  <a:solidFill>
                    <a:srgbClr val="005375"/>
                  </a:solidFill>
                  <a:latin typeface="Arial"/>
                  <a:ea typeface="Arial"/>
                  <a:cs typeface="Arial"/>
                  <a:sym typeface="Arial"/>
                </a:defRPr>
              </a:lvl5pPr>
              <a:lvl6pPr marR="0" lvl="5" algn="ctr" rtl="0">
                <a:lnSpc>
                  <a:spcPct val="100000"/>
                </a:lnSpc>
                <a:spcBef>
                  <a:spcPts val="0"/>
                </a:spcBef>
                <a:spcAft>
                  <a:spcPts val="0"/>
                </a:spcAft>
                <a:buClr>
                  <a:srgbClr val="005375"/>
                </a:buClr>
                <a:buSzPts val="3000"/>
                <a:buFont typeface="Arial"/>
                <a:buNone/>
                <a:defRPr sz="3000" b="0" i="0" u="none" strike="noStrike" cap="none">
                  <a:solidFill>
                    <a:srgbClr val="005375"/>
                  </a:solidFill>
                  <a:latin typeface="Arial"/>
                  <a:ea typeface="Arial"/>
                  <a:cs typeface="Arial"/>
                  <a:sym typeface="Arial"/>
                </a:defRPr>
              </a:lvl6pPr>
              <a:lvl7pPr marR="0" lvl="6" algn="ctr" rtl="0">
                <a:lnSpc>
                  <a:spcPct val="100000"/>
                </a:lnSpc>
                <a:spcBef>
                  <a:spcPts val="0"/>
                </a:spcBef>
                <a:spcAft>
                  <a:spcPts val="0"/>
                </a:spcAft>
                <a:buClr>
                  <a:srgbClr val="005375"/>
                </a:buClr>
                <a:buSzPts val="3000"/>
                <a:buFont typeface="Arial"/>
                <a:buNone/>
                <a:defRPr sz="3000" b="0" i="0" u="none" strike="noStrike" cap="none">
                  <a:solidFill>
                    <a:srgbClr val="005375"/>
                  </a:solidFill>
                  <a:latin typeface="Arial"/>
                  <a:ea typeface="Arial"/>
                  <a:cs typeface="Arial"/>
                  <a:sym typeface="Arial"/>
                </a:defRPr>
              </a:lvl7pPr>
              <a:lvl8pPr marR="0" lvl="7" algn="ctr" rtl="0">
                <a:lnSpc>
                  <a:spcPct val="100000"/>
                </a:lnSpc>
                <a:spcBef>
                  <a:spcPts val="0"/>
                </a:spcBef>
                <a:spcAft>
                  <a:spcPts val="0"/>
                </a:spcAft>
                <a:buClr>
                  <a:srgbClr val="005375"/>
                </a:buClr>
                <a:buSzPts val="3000"/>
                <a:buFont typeface="Arial"/>
                <a:buNone/>
                <a:defRPr sz="3000" b="0" i="0" u="none" strike="noStrike" cap="none">
                  <a:solidFill>
                    <a:srgbClr val="005375"/>
                  </a:solidFill>
                  <a:latin typeface="Arial"/>
                  <a:ea typeface="Arial"/>
                  <a:cs typeface="Arial"/>
                  <a:sym typeface="Arial"/>
                </a:defRPr>
              </a:lvl8pPr>
              <a:lvl9pPr marR="0" lvl="8" algn="ctr" rtl="0">
                <a:lnSpc>
                  <a:spcPct val="100000"/>
                </a:lnSpc>
                <a:spcBef>
                  <a:spcPts val="0"/>
                </a:spcBef>
                <a:spcAft>
                  <a:spcPts val="0"/>
                </a:spcAft>
                <a:buClr>
                  <a:srgbClr val="005375"/>
                </a:buClr>
                <a:buSzPts val="3000"/>
                <a:buFont typeface="Arial"/>
                <a:buNone/>
                <a:defRPr sz="3000" b="0" i="0" u="none" strike="noStrike" cap="none">
                  <a:solidFill>
                    <a:srgbClr val="005375"/>
                  </a:solidFill>
                  <a:latin typeface="Arial"/>
                  <a:ea typeface="Arial"/>
                  <a:cs typeface="Arial"/>
                  <a:sym typeface="Arial"/>
                </a:defRPr>
              </a:lvl9pPr>
            </a:lstStyle>
            <a:p>
              <a:r>
                <a:rPr lang="en-US" sz="2000" dirty="0">
                  <a:solidFill>
                    <a:srgbClr val="FFFFFF"/>
                  </a:solidFill>
                </a:rPr>
                <a:t>GROUP 2</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C5641"/>
        </a:solidFill>
        <a:effectLst/>
      </p:bgPr>
    </p:bg>
    <p:spTree>
      <p:nvGrpSpPr>
        <p:cNvPr id="1" name="Shape 207"/>
        <p:cNvGrpSpPr/>
        <p:nvPr/>
      </p:nvGrpSpPr>
      <p:grpSpPr>
        <a:xfrm>
          <a:off x="0" y="0"/>
          <a:ext cx="0" cy="0"/>
          <a:chOff x="0" y="0"/>
          <a:chExt cx="0" cy="0"/>
        </a:xfrm>
      </p:grpSpPr>
      <p:pic>
        <p:nvPicPr>
          <p:cNvPr id="208" name="Google Shape;208;p29"/>
          <p:cNvPicPr preferRelativeResize="0"/>
          <p:nvPr/>
        </p:nvPicPr>
        <p:blipFill rotWithShape="1">
          <a:blip r:embed="rId3">
            <a:alphaModFix/>
          </a:blip>
          <a:srcRect l="28170" r="12422"/>
          <a:stretch/>
        </p:blipFill>
        <p:spPr>
          <a:xfrm>
            <a:off x="3694587" y="-1229"/>
            <a:ext cx="5432573" cy="5143500"/>
          </a:xfrm>
          <a:prstGeom prst="rect">
            <a:avLst/>
          </a:prstGeom>
          <a:noFill/>
          <a:ln>
            <a:noFill/>
          </a:ln>
        </p:spPr>
      </p:pic>
      <p:sp>
        <p:nvSpPr>
          <p:cNvPr id="209" name="Google Shape;209;p29"/>
          <p:cNvSpPr/>
          <p:nvPr/>
        </p:nvSpPr>
        <p:spPr>
          <a:xfrm>
            <a:off x="0" y="296850"/>
            <a:ext cx="4954800" cy="4549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txBox="1">
            <a:spLocks noGrp="1"/>
          </p:cNvSpPr>
          <p:nvPr>
            <p:ph type="ctrTitle" idx="18"/>
          </p:nvPr>
        </p:nvSpPr>
        <p:spPr>
          <a:xfrm>
            <a:off x="644125" y="619550"/>
            <a:ext cx="80658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DC5641"/>
                </a:solidFill>
              </a:rPr>
              <a:t>TABLE OF CONTENTS</a:t>
            </a:r>
            <a:endParaRPr dirty="0">
              <a:solidFill>
                <a:srgbClr val="DC5641"/>
              </a:solidFill>
            </a:endParaRPr>
          </a:p>
        </p:txBody>
      </p:sp>
      <p:sp>
        <p:nvSpPr>
          <p:cNvPr id="211" name="Google Shape;211;p29"/>
          <p:cNvSpPr txBox="1">
            <a:spLocks noGrp="1"/>
          </p:cNvSpPr>
          <p:nvPr>
            <p:ph type="title"/>
          </p:nvPr>
        </p:nvSpPr>
        <p:spPr>
          <a:xfrm>
            <a:off x="198703" y="1204525"/>
            <a:ext cx="833700" cy="39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rgbClr val="DC5641"/>
                </a:solidFill>
              </a:rPr>
              <a:t>01</a:t>
            </a:r>
            <a:endParaRPr dirty="0">
              <a:solidFill>
                <a:srgbClr val="DC5641"/>
              </a:solidFill>
            </a:endParaRPr>
          </a:p>
        </p:txBody>
      </p:sp>
      <p:sp>
        <p:nvSpPr>
          <p:cNvPr id="212" name="Google Shape;212;p29"/>
          <p:cNvSpPr txBox="1">
            <a:spLocks noGrp="1"/>
          </p:cNvSpPr>
          <p:nvPr>
            <p:ph type="ctrTitle" idx="2"/>
          </p:nvPr>
        </p:nvSpPr>
        <p:spPr>
          <a:xfrm>
            <a:off x="1096000" y="1204525"/>
            <a:ext cx="39135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DC5641"/>
                </a:solidFill>
              </a:rPr>
              <a:t>EXECUTIVE SUMMARY</a:t>
            </a:r>
          </a:p>
        </p:txBody>
      </p:sp>
      <p:sp>
        <p:nvSpPr>
          <p:cNvPr id="214" name="Google Shape;214;p29"/>
          <p:cNvSpPr txBox="1">
            <a:spLocks noGrp="1"/>
          </p:cNvSpPr>
          <p:nvPr>
            <p:ph type="title" idx="3"/>
          </p:nvPr>
        </p:nvSpPr>
        <p:spPr>
          <a:xfrm>
            <a:off x="198703" y="1592380"/>
            <a:ext cx="833700" cy="39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rgbClr val="DC5641"/>
                </a:solidFill>
              </a:rPr>
              <a:t>  02</a:t>
            </a:r>
            <a:endParaRPr dirty="0">
              <a:solidFill>
                <a:srgbClr val="DC5641"/>
              </a:solidFill>
            </a:endParaRPr>
          </a:p>
        </p:txBody>
      </p:sp>
      <p:sp>
        <p:nvSpPr>
          <p:cNvPr id="215" name="Google Shape;215;p29"/>
          <p:cNvSpPr txBox="1">
            <a:spLocks noGrp="1"/>
          </p:cNvSpPr>
          <p:nvPr>
            <p:ph type="ctrTitle" idx="4"/>
          </p:nvPr>
        </p:nvSpPr>
        <p:spPr>
          <a:xfrm>
            <a:off x="1096000" y="1592379"/>
            <a:ext cx="39135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DC5641"/>
                </a:solidFill>
              </a:rPr>
              <a:t>DATA COLLECTION</a:t>
            </a:r>
            <a:endParaRPr dirty="0">
              <a:solidFill>
                <a:srgbClr val="DC5641"/>
              </a:solidFill>
            </a:endParaRPr>
          </a:p>
        </p:txBody>
      </p:sp>
      <p:sp>
        <p:nvSpPr>
          <p:cNvPr id="4" name="Google Shape;214;p29">
            <a:extLst>
              <a:ext uri="{FF2B5EF4-FFF2-40B4-BE49-F238E27FC236}">
                <a16:creationId xmlns:a16="http://schemas.microsoft.com/office/drawing/2014/main" id="{DFBFCD1A-0F20-8EA6-098F-B8D2587B6622}"/>
              </a:ext>
            </a:extLst>
          </p:cNvPr>
          <p:cNvSpPr txBox="1">
            <a:spLocks/>
          </p:cNvSpPr>
          <p:nvPr/>
        </p:nvSpPr>
        <p:spPr>
          <a:xfrm>
            <a:off x="198703" y="1984265"/>
            <a:ext cx="833700" cy="39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800"/>
              <a:buFont typeface="Squada One"/>
              <a:buNone/>
              <a:defRPr sz="1800" b="0" i="0" u="none" strike="noStrike" cap="none">
                <a:solidFill>
                  <a:schemeClr val="accent1"/>
                </a:solidFill>
                <a:latin typeface="Squada One"/>
                <a:ea typeface="Squada One"/>
                <a:cs typeface="Squada One"/>
                <a:sym typeface="Squada One"/>
              </a:defRPr>
            </a:lvl1pPr>
            <a:lvl2pPr marR="0" lvl="1"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2pPr>
            <a:lvl3pPr marR="0" lvl="2"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3pPr>
            <a:lvl4pPr marR="0" lvl="3"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4pPr>
            <a:lvl5pPr marR="0" lvl="4"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5pPr>
            <a:lvl6pPr marR="0" lvl="5"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6pPr>
            <a:lvl7pPr marR="0" lvl="6"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7pPr>
            <a:lvl8pPr marR="0" lvl="7"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8pPr>
            <a:lvl9pPr marR="0" lvl="8"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9pPr>
          </a:lstStyle>
          <a:p>
            <a:r>
              <a:rPr lang="en" dirty="0">
                <a:solidFill>
                  <a:srgbClr val="DC5641"/>
                </a:solidFill>
              </a:rPr>
              <a:t>  03</a:t>
            </a:r>
          </a:p>
        </p:txBody>
      </p:sp>
      <p:sp>
        <p:nvSpPr>
          <p:cNvPr id="5" name="Google Shape;215;p29">
            <a:extLst>
              <a:ext uri="{FF2B5EF4-FFF2-40B4-BE49-F238E27FC236}">
                <a16:creationId xmlns:a16="http://schemas.microsoft.com/office/drawing/2014/main" id="{E6E5B5EF-5BCF-605D-AE95-39DB06F7CF08}"/>
              </a:ext>
            </a:extLst>
          </p:cNvPr>
          <p:cNvSpPr txBox="1">
            <a:spLocks/>
          </p:cNvSpPr>
          <p:nvPr/>
        </p:nvSpPr>
        <p:spPr>
          <a:xfrm>
            <a:off x="1096000" y="1984264"/>
            <a:ext cx="3913500" cy="39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Squada One"/>
              <a:buNone/>
              <a:defRPr sz="1800" b="0" i="0" u="none" strike="noStrike" cap="none">
                <a:solidFill>
                  <a:schemeClr val="accent1"/>
                </a:solidFill>
                <a:latin typeface="Squada One"/>
                <a:ea typeface="Squada One"/>
                <a:cs typeface="Squada One"/>
                <a:sym typeface="Squada One"/>
              </a:defRPr>
            </a:lvl1pPr>
            <a:lvl2pPr marR="0" lvl="1"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6pPr>
            <a:lvl7pPr marR="0" lvl="6"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7pPr>
            <a:lvl8pPr marR="0" lvl="7"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8pPr>
            <a:lvl9pPr marR="0" lvl="8"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9pPr>
          </a:lstStyle>
          <a:p>
            <a:r>
              <a:rPr lang="en-US" dirty="0">
                <a:solidFill>
                  <a:srgbClr val="DC5641"/>
                </a:solidFill>
              </a:rPr>
              <a:t>CLEANUP</a:t>
            </a:r>
          </a:p>
        </p:txBody>
      </p:sp>
      <p:sp>
        <p:nvSpPr>
          <p:cNvPr id="25" name="Google Shape;214;p29">
            <a:extLst>
              <a:ext uri="{FF2B5EF4-FFF2-40B4-BE49-F238E27FC236}">
                <a16:creationId xmlns:a16="http://schemas.microsoft.com/office/drawing/2014/main" id="{966CAAA4-B733-AF64-E15D-9415B452AEAA}"/>
              </a:ext>
            </a:extLst>
          </p:cNvPr>
          <p:cNvSpPr txBox="1">
            <a:spLocks/>
          </p:cNvSpPr>
          <p:nvPr/>
        </p:nvSpPr>
        <p:spPr>
          <a:xfrm>
            <a:off x="198703" y="2376150"/>
            <a:ext cx="833700" cy="39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800"/>
              <a:buFont typeface="Squada One"/>
              <a:buNone/>
              <a:defRPr sz="1800" b="0" i="0" u="none" strike="noStrike" cap="none">
                <a:solidFill>
                  <a:schemeClr val="accent1"/>
                </a:solidFill>
                <a:latin typeface="Squada One"/>
                <a:ea typeface="Squada One"/>
                <a:cs typeface="Squada One"/>
                <a:sym typeface="Squada One"/>
              </a:defRPr>
            </a:lvl1pPr>
            <a:lvl2pPr marR="0" lvl="1"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2pPr>
            <a:lvl3pPr marR="0" lvl="2"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3pPr>
            <a:lvl4pPr marR="0" lvl="3"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4pPr>
            <a:lvl5pPr marR="0" lvl="4"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5pPr>
            <a:lvl6pPr marR="0" lvl="5"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6pPr>
            <a:lvl7pPr marR="0" lvl="6"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7pPr>
            <a:lvl8pPr marR="0" lvl="7"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8pPr>
            <a:lvl9pPr marR="0" lvl="8"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9pPr>
          </a:lstStyle>
          <a:p>
            <a:r>
              <a:rPr lang="en" dirty="0">
                <a:solidFill>
                  <a:srgbClr val="DC5641"/>
                </a:solidFill>
              </a:rPr>
              <a:t>  04</a:t>
            </a:r>
          </a:p>
        </p:txBody>
      </p:sp>
      <p:sp>
        <p:nvSpPr>
          <p:cNvPr id="26" name="Google Shape;215;p29">
            <a:extLst>
              <a:ext uri="{FF2B5EF4-FFF2-40B4-BE49-F238E27FC236}">
                <a16:creationId xmlns:a16="http://schemas.microsoft.com/office/drawing/2014/main" id="{C3E42BB1-3BBA-4063-062A-AE53092EF8C2}"/>
              </a:ext>
            </a:extLst>
          </p:cNvPr>
          <p:cNvSpPr txBox="1">
            <a:spLocks/>
          </p:cNvSpPr>
          <p:nvPr/>
        </p:nvSpPr>
        <p:spPr>
          <a:xfrm>
            <a:off x="1096000" y="2376149"/>
            <a:ext cx="3913500" cy="39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Squada One"/>
              <a:buNone/>
              <a:defRPr sz="1800" b="0" i="0" u="none" strike="noStrike" cap="none">
                <a:solidFill>
                  <a:schemeClr val="accent1"/>
                </a:solidFill>
                <a:latin typeface="Squada One"/>
                <a:ea typeface="Squada One"/>
                <a:cs typeface="Squada One"/>
                <a:sym typeface="Squada One"/>
              </a:defRPr>
            </a:lvl1pPr>
            <a:lvl2pPr marR="0" lvl="1"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6pPr>
            <a:lvl7pPr marR="0" lvl="6"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7pPr>
            <a:lvl8pPr marR="0" lvl="7"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8pPr>
            <a:lvl9pPr marR="0" lvl="8"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9pPr>
          </a:lstStyle>
          <a:p>
            <a:r>
              <a:rPr lang="en-US" dirty="0">
                <a:solidFill>
                  <a:srgbClr val="DC5641"/>
                </a:solidFill>
              </a:rPr>
              <a:t>EXPLORATION PROCESSES</a:t>
            </a:r>
          </a:p>
        </p:txBody>
      </p:sp>
      <p:sp>
        <p:nvSpPr>
          <p:cNvPr id="27" name="Google Shape;214;p29">
            <a:extLst>
              <a:ext uri="{FF2B5EF4-FFF2-40B4-BE49-F238E27FC236}">
                <a16:creationId xmlns:a16="http://schemas.microsoft.com/office/drawing/2014/main" id="{1FED9317-C21F-3B51-AC73-1B8B3E5E1D46}"/>
              </a:ext>
            </a:extLst>
          </p:cNvPr>
          <p:cNvSpPr txBox="1">
            <a:spLocks/>
          </p:cNvSpPr>
          <p:nvPr/>
        </p:nvSpPr>
        <p:spPr>
          <a:xfrm>
            <a:off x="198703" y="2757987"/>
            <a:ext cx="833700" cy="39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800"/>
              <a:buFont typeface="Squada One"/>
              <a:buNone/>
              <a:defRPr sz="1800" b="0" i="0" u="none" strike="noStrike" cap="none">
                <a:solidFill>
                  <a:schemeClr val="accent1"/>
                </a:solidFill>
                <a:latin typeface="Squada One"/>
                <a:ea typeface="Squada One"/>
                <a:cs typeface="Squada One"/>
                <a:sym typeface="Squada One"/>
              </a:defRPr>
            </a:lvl1pPr>
            <a:lvl2pPr marR="0" lvl="1"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2pPr>
            <a:lvl3pPr marR="0" lvl="2"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3pPr>
            <a:lvl4pPr marR="0" lvl="3"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4pPr>
            <a:lvl5pPr marR="0" lvl="4"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5pPr>
            <a:lvl6pPr marR="0" lvl="5"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6pPr>
            <a:lvl7pPr marR="0" lvl="6"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7pPr>
            <a:lvl8pPr marR="0" lvl="7"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8pPr>
            <a:lvl9pPr marR="0" lvl="8"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9pPr>
          </a:lstStyle>
          <a:p>
            <a:r>
              <a:rPr lang="en" dirty="0">
                <a:solidFill>
                  <a:srgbClr val="DC5641"/>
                </a:solidFill>
              </a:rPr>
              <a:t>  05</a:t>
            </a:r>
          </a:p>
        </p:txBody>
      </p:sp>
      <p:sp>
        <p:nvSpPr>
          <p:cNvPr id="28" name="Google Shape;215;p29">
            <a:extLst>
              <a:ext uri="{FF2B5EF4-FFF2-40B4-BE49-F238E27FC236}">
                <a16:creationId xmlns:a16="http://schemas.microsoft.com/office/drawing/2014/main" id="{D152FB69-E176-9571-C6DF-90F6CBA1766B}"/>
              </a:ext>
            </a:extLst>
          </p:cNvPr>
          <p:cNvSpPr txBox="1">
            <a:spLocks/>
          </p:cNvSpPr>
          <p:nvPr/>
        </p:nvSpPr>
        <p:spPr>
          <a:xfrm>
            <a:off x="1096000" y="2757986"/>
            <a:ext cx="3913500" cy="39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Squada One"/>
              <a:buNone/>
              <a:defRPr sz="1800" b="0" i="0" u="none" strike="noStrike" cap="none">
                <a:solidFill>
                  <a:schemeClr val="accent1"/>
                </a:solidFill>
                <a:latin typeface="Squada One"/>
                <a:ea typeface="Squada One"/>
                <a:cs typeface="Squada One"/>
                <a:sym typeface="Squada One"/>
              </a:defRPr>
            </a:lvl1pPr>
            <a:lvl2pPr marR="0" lvl="1"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6pPr>
            <a:lvl7pPr marR="0" lvl="6"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7pPr>
            <a:lvl8pPr marR="0" lvl="7"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8pPr>
            <a:lvl9pPr marR="0" lvl="8"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9pPr>
          </a:lstStyle>
          <a:p>
            <a:r>
              <a:rPr lang="en-US" dirty="0">
                <a:solidFill>
                  <a:srgbClr val="DC5641"/>
                </a:solidFill>
              </a:rPr>
              <a:t>THE APPROACH</a:t>
            </a:r>
          </a:p>
        </p:txBody>
      </p:sp>
      <p:sp>
        <p:nvSpPr>
          <p:cNvPr id="39" name="Google Shape;214;p29">
            <a:extLst>
              <a:ext uri="{FF2B5EF4-FFF2-40B4-BE49-F238E27FC236}">
                <a16:creationId xmlns:a16="http://schemas.microsoft.com/office/drawing/2014/main" id="{D1D50FB4-4E45-E293-7121-826E70EFE85D}"/>
              </a:ext>
            </a:extLst>
          </p:cNvPr>
          <p:cNvSpPr txBox="1">
            <a:spLocks/>
          </p:cNvSpPr>
          <p:nvPr/>
        </p:nvSpPr>
        <p:spPr>
          <a:xfrm>
            <a:off x="198703" y="3149872"/>
            <a:ext cx="833700" cy="39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800"/>
              <a:buFont typeface="Squada One"/>
              <a:buNone/>
              <a:defRPr sz="1800" b="0" i="0" u="none" strike="noStrike" cap="none">
                <a:solidFill>
                  <a:schemeClr val="accent1"/>
                </a:solidFill>
                <a:latin typeface="Squada One"/>
                <a:ea typeface="Squada One"/>
                <a:cs typeface="Squada One"/>
                <a:sym typeface="Squada One"/>
              </a:defRPr>
            </a:lvl1pPr>
            <a:lvl2pPr marR="0" lvl="1"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2pPr>
            <a:lvl3pPr marR="0" lvl="2"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3pPr>
            <a:lvl4pPr marR="0" lvl="3"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4pPr>
            <a:lvl5pPr marR="0" lvl="4"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5pPr>
            <a:lvl6pPr marR="0" lvl="5"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6pPr>
            <a:lvl7pPr marR="0" lvl="6"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7pPr>
            <a:lvl8pPr marR="0" lvl="7"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8pPr>
            <a:lvl9pPr marR="0" lvl="8"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9pPr>
          </a:lstStyle>
          <a:p>
            <a:r>
              <a:rPr lang="en" dirty="0">
                <a:solidFill>
                  <a:srgbClr val="DC5641"/>
                </a:solidFill>
              </a:rPr>
              <a:t>  06</a:t>
            </a:r>
          </a:p>
        </p:txBody>
      </p:sp>
      <p:sp>
        <p:nvSpPr>
          <p:cNvPr id="40" name="Google Shape;215;p29">
            <a:extLst>
              <a:ext uri="{FF2B5EF4-FFF2-40B4-BE49-F238E27FC236}">
                <a16:creationId xmlns:a16="http://schemas.microsoft.com/office/drawing/2014/main" id="{D6B5D056-2717-4714-3761-4742942B77E3}"/>
              </a:ext>
            </a:extLst>
          </p:cNvPr>
          <p:cNvSpPr txBox="1">
            <a:spLocks/>
          </p:cNvSpPr>
          <p:nvPr/>
        </p:nvSpPr>
        <p:spPr>
          <a:xfrm>
            <a:off x="1096000" y="3149871"/>
            <a:ext cx="3913500" cy="39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Squada One"/>
              <a:buNone/>
              <a:defRPr sz="1800" b="0" i="0" u="none" strike="noStrike" cap="none">
                <a:solidFill>
                  <a:schemeClr val="accent1"/>
                </a:solidFill>
                <a:latin typeface="Squada One"/>
                <a:ea typeface="Squada One"/>
                <a:cs typeface="Squada One"/>
                <a:sym typeface="Squada One"/>
              </a:defRPr>
            </a:lvl1pPr>
            <a:lvl2pPr marR="0" lvl="1"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6pPr>
            <a:lvl7pPr marR="0" lvl="6"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7pPr>
            <a:lvl8pPr marR="0" lvl="7"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8pPr>
            <a:lvl9pPr marR="0" lvl="8"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9pPr>
          </a:lstStyle>
          <a:p>
            <a:r>
              <a:rPr lang="en-US" dirty="0">
                <a:solidFill>
                  <a:srgbClr val="DC5641"/>
                </a:solidFill>
              </a:rPr>
              <a:t>FUTURE DEVELOPMENT</a:t>
            </a:r>
          </a:p>
        </p:txBody>
      </p:sp>
      <p:sp>
        <p:nvSpPr>
          <p:cNvPr id="41" name="Google Shape;214;p29">
            <a:extLst>
              <a:ext uri="{FF2B5EF4-FFF2-40B4-BE49-F238E27FC236}">
                <a16:creationId xmlns:a16="http://schemas.microsoft.com/office/drawing/2014/main" id="{2A4E2020-98F3-BEDC-83F3-EF64DA5D3C5A}"/>
              </a:ext>
            </a:extLst>
          </p:cNvPr>
          <p:cNvSpPr txBox="1">
            <a:spLocks/>
          </p:cNvSpPr>
          <p:nvPr/>
        </p:nvSpPr>
        <p:spPr>
          <a:xfrm>
            <a:off x="198703" y="3531709"/>
            <a:ext cx="833700" cy="39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800"/>
              <a:buFont typeface="Squada One"/>
              <a:buNone/>
              <a:defRPr sz="1800" b="0" i="0" u="none" strike="noStrike" cap="none">
                <a:solidFill>
                  <a:schemeClr val="accent1"/>
                </a:solidFill>
                <a:latin typeface="Squada One"/>
                <a:ea typeface="Squada One"/>
                <a:cs typeface="Squada One"/>
                <a:sym typeface="Squada One"/>
              </a:defRPr>
            </a:lvl1pPr>
            <a:lvl2pPr marR="0" lvl="1"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2pPr>
            <a:lvl3pPr marR="0" lvl="2"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3pPr>
            <a:lvl4pPr marR="0" lvl="3"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4pPr>
            <a:lvl5pPr marR="0" lvl="4"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5pPr>
            <a:lvl6pPr marR="0" lvl="5"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6pPr>
            <a:lvl7pPr marR="0" lvl="6"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7pPr>
            <a:lvl8pPr marR="0" lvl="7"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8pPr>
            <a:lvl9pPr marR="0" lvl="8"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9pPr>
          </a:lstStyle>
          <a:p>
            <a:r>
              <a:rPr lang="en" dirty="0">
                <a:solidFill>
                  <a:srgbClr val="DC5641"/>
                </a:solidFill>
              </a:rPr>
              <a:t>  07</a:t>
            </a:r>
          </a:p>
        </p:txBody>
      </p:sp>
      <p:sp>
        <p:nvSpPr>
          <p:cNvPr id="42" name="Google Shape;215;p29">
            <a:extLst>
              <a:ext uri="{FF2B5EF4-FFF2-40B4-BE49-F238E27FC236}">
                <a16:creationId xmlns:a16="http://schemas.microsoft.com/office/drawing/2014/main" id="{F00DDBE5-1D1B-F3C2-0DD3-48E72EE16729}"/>
              </a:ext>
            </a:extLst>
          </p:cNvPr>
          <p:cNvSpPr txBox="1">
            <a:spLocks/>
          </p:cNvSpPr>
          <p:nvPr/>
        </p:nvSpPr>
        <p:spPr>
          <a:xfrm>
            <a:off x="1096000" y="3531708"/>
            <a:ext cx="3913500" cy="39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Squada One"/>
              <a:buNone/>
              <a:defRPr sz="1800" b="0" i="0" u="none" strike="noStrike" cap="none">
                <a:solidFill>
                  <a:schemeClr val="accent1"/>
                </a:solidFill>
                <a:latin typeface="Squada One"/>
                <a:ea typeface="Squada One"/>
                <a:cs typeface="Squada One"/>
                <a:sym typeface="Squada One"/>
              </a:defRPr>
            </a:lvl1pPr>
            <a:lvl2pPr marR="0" lvl="1"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6pPr>
            <a:lvl7pPr marR="0" lvl="6"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7pPr>
            <a:lvl8pPr marR="0" lvl="7"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8pPr>
            <a:lvl9pPr marR="0" lvl="8"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9pPr>
          </a:lstStyle>
          <a:p>
            <a:r>
              <a:rPr lang="en-US" dirty="0">
                <a:solidFill>
                  <a:srgbClr val="DC5641"/>
                </a:solidFill>
              </a:rPr>
              <a:t>RESULTS</a:t>
            </a:r>
          </a:p>
        </p:txBody>
      </p:sp>
      <p:sp>
        <p:nvSpPr>
          <p:cNvPr id="43" name="Google Shape;214;p29">
            <a:extLst>
              <a:ext uri="{FF2B5EF4-FFF2-40B4-BE49-F238E27FC236}">
                <a16:creationId xmlns:a16="http://schemas.microsoft.com/office/drawing/2014/main" id="{683631C8-F363-58CD-511C-975D0E04BD71}"/>
              </a:ext>
            </a:extLst>
          </p:cNvPr>
          <p:cNvSpPr txBox="1">
            <a:spLocks/>
          </p:cNvSpPr>
          <p:nvPr/>
        </p:nvSpPr>
        <p:spPr>
          <a:xfrm>
            <a:off x="198703" y="3923595"/>
            <a:ext cx="833700" cy="39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800"/>
              <a:buFont typeface="Squada One"/>
              <a:buNone/>
              <a:defRPr sz="1800" b="0" i="0" u="none" strike="noStrike" cap="none">
                <a:solidFill>
                  <a:schemeClr val="accent1"/>
                </a:solidFill>
                <a:latin typeface="Squada One"/>
                <a:ea typeface="Squada One"/>
                <a:cs typeface="Squada One"/>
                <a:sym typeface="Squada One"/>
              </a:defRPr>
            </a:lvl1pPr>
            <a:lvl2pPr marR="0" lvl="1"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2pPr>
            <a:lvl3pPr marR="0" lvl="2"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3pPr>
            <a:lvl4pPr marR="0" lvl="3"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4pPr>
            <a:lvl5pPr marR="0" lvl="4"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5pPr>
            <a:lvl6pPr marR="0" lvl="5"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6pPr>
            <a:lvl7pPr marR="0" lvl="6"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7pPr>
            <a:lvl8pPr marR="0" lvl="7"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8pPr>
            <a:lvl9pPr marR="0" lvl="8"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9pPr>
          </a:lstStyle>
          <a:p>
            <a:r>
              <a:rPr lang="en" dirty="0">
                <a:solidFill>
                  <a:srgbClr val="DC5641"/>
                </a:solidFill>
              </a:rPr>
              <a:t>  08</a:t>
            </a:r>
          </a:p>
        </p:txBody>
      </p:sp>
      <p:sp>
        <p:nvSpPr>
          <p:cNvPr id="44" name="Google Shape;215;p29">
            <a:extLst>
              <a:ext uri="{FF2B5EF4-FFF2-40B4-BE49-F238E27FC236}">
                <a16:creationId xmlns:a16="http://schemas.microsoft.com/office/drawing/2014/main" id="{B14EF25C-2EA7-D433-A61D-BCA06D0AADC1}"/>
              </a:ext>
            </a:extLst>
          </p:cNvPr>
          <p:cNvSpPr txBox="1">
            <a:spLocks/>
          </p:cNvSpPr>
          <p:nvPr/>
        </p:nvSpPr>
        <p:spPr>
          <a:xfrm>
            <a:off x="1096000" y="3923594"/>
            <a:ext cx="3913500" cy="39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Squada One"/>
              <a:buNone/>
              <a:defRPr sz="1800" b="0" i="0" u="none" strike="noStrike" cap="none">
                <a:solidFill>
                  <a:schemeClr val="accent1"/>
                </a:solidFill>
                <a:latin typeface="Squada One"/>
                <a:ea typeface="Squada One"/>
                <a:cs typeface="Squada One"/>
                <a:sym typeface="Squada One"/>
              </a:defRPr>
            </a:lvl1pPr>
            <a:lvl2pPr marR="0" lvl="1"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6pPr>
            <a:lvl7pPr marR="0" lvl="6"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7pPr>
            <a:lvl8pPr marR="0" lvl="7"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8pPr>
            <a:lvl9pPr marR="0" lvl="8"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9pPr>
          </a:lstStyle>
          <a:p>
            <a:r>
              <a:rPr lang="en-US" dirty="0">
                <a:solidFill>
                  <a:srgbClr val="DC5641"/>
                </a:solidFill>
              </a:rPr>
              <a:t>CONCLUSION</a:t>
            </a:r>
          </a:p>
        </p:txBody>
      </p:sp>
      <p:sp>
        <p:nvSpPr>
          <p:cNvPr id="45" name="Google Shape;214;p29">
            <a:extLst>
              <a:ext uri="{FF2B5EF4-FFF2-40B4-BE49-F238E27FC236}">
                <a16:creationId xmlns:a16="http://schemas.microsoft.com/office/drawing/2014/main" id="{C60D98D8-3F02-15D9-9FE4-737BB29D4434}"/>
              </a:ext>
            </a:extLst>
          </p:cNvPr>
          <p:cNvSpPr txBox="1">
            <a:spLocks/>
          </p:cNvSpPr>
          <p:nvPr/>
        </p:nvSpPr>
        <p:spPr>
          <a:xfrm>
            <a:off x="198703" y="4335578"/>
            <a:ext cx="833700" cy="39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800"/>
              <a:buFont typeface="Squada One"/>
              <a:buNone/>
              <a:defRPr sz="1800" b="0" i="0" u="none" strike="noStrike" cap="none">
                <a:solidFill>
                  <a:schemeClr val="accent1"/>
                </a:solidFill>
                <a:latin typeface="Squada One"/>
                <a:ea typeface="Squada One"/>
                <a:cs typeface="Squada One"/>
                <a:sym typeface="Squada One"/>
              </a:defRPr>
            </a:lvl1pPr>
            <a:lvl2pPr marR="0" lvl="1"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2pPr>
            <a:lvl3pPr marR="0" lvl="2"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3pPr>
            <a:lvl4pPr marR="0" lvl="3"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4pPr>
            <a:lvl5pPr marR="0" lvl="4"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5pPr>
            <a:lvl6pPr marR="0" lvl="5"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6pPr>
            <a:lvl7pPr marR="0" lvl="6"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7pPr>
            <a:lvl8pPr marR="0" lvl="7"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8pPr>
            <a:lvl9pPr marR="0" lvl="8"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9pPr>
          </a:lstStyle>
          <a:p>
            <a:r>
              <a:rPr lang="en" dirty="0">
                <a:solidFill>
                  <a:srgbClr val="DC5641"/>
                </a:solidFill>
              </a:rPr>
              <a:t>  09</a:t>
            </a:r>
          </a:p>
        </p:txBody>
      </p:sp>
      <p:sp>
        <p:nvSpPr>
          <p:cNvPr id="46" name="Google Shape;215;p29">
            <a:extLst>
              <a:ext uri="{FF2B5EF4-FFF2-40B4-BE49-F238E27FC236}">
                <a16:creationId xmlns:a16="http://schemas.microsoft.com/office/drawing/2014/main" id="{87E9D268-0755-3829-40D3-014FCE9C78A3}"/>
              </a:ext>
            </a:extLst>
          </p:cNvPr>
          <p:cNvSpPr txBox="1">
            <a:spLocks/>
          </p:cNvSpPr>
          <p:nvPr/>
        </p:nvSpPr>
        <p:spPr>
          <a:xfrm>
            <a:off x="1096000" y="4335577"/>
            <a:ext cx="3913500" cy="39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Squada One"/>
              <a:buNone/>
              <a:defRPr sz="1800" b="0" i="0" u="none" strike="noStrike" cap="none">
                <a:solidFill>
                  <a:schemeClr val="accent1"/>
                </a:solidFill>
                <a:latin typeface="Squada One"/>
                <a:ea typeface="Squada One"/>
                <a:cs typeface="Squada One"/>
                <a:sym typeface="Squada One"/>
              </a:defRPr>
            </a:lvl1pPr>
            <a:lvl2pPr marR="0" lvl="1"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6pPr>
            <a:lvl7pPr marR="0" lvl="6"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7pPr>
            <a:lvl8pPr marR="0" lvl="7"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8pPr>
            <a:lvl9pPr marR="0" lvl="8"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9pPr>
          </a:lstStyle>
          <a:p>
            <a:r>
              <a:rPr lang="en-US" dirty="0">
                <a:solidFill>
                  <a:srgbClr val="DC5641"/>
                </a:solidFill>
              </a:rPr>
              <a:t>THANK YOU!</a:t>
            </a: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9"/>
        <p:cNvGrpSpPr/>
        <p:nvPr/>
      </p:nvGrpSpPr>
      <p:grpSpPr>
        <a:xfrm>
          <a:off x="0" y="0"/>
          <a:ext cx="0" cy="0"/>
          <a:chOff x="0" y="0"/>
          <a:chExt cx="0" cy="0"/>
        </a:xfrm>
      </p:grpSpPr>
      <p:sp>
        <p:nvSpPr>
          <p:cNvPr id="230" name="Google Shape;230;p30"/>
          <p:cNvSpPr txBox="1">
            <a:spLocks noGrp="1"/>
          </p:cNvSpPr>
          <p:nvPr>
            <p:ph type="subTitle" idx="1"/>
          </p:nvPr>
        </p:nvSpPr>
        <p:spPr>
          <a:xfrm>
            <a:off x="644125" y="1335823"/>
            <a:ext cx="4236914" cy="31881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This project leverages machine learning algorithms and data analysis techniques to predict EPL match results (wins, losses, and draws) based on historical match data, team stats, and other factors. This code is intended for sports analysts, EPL fans seeking to gain insights into match outcomes and team performance, and other data scientists exploring the application of machine learning in sports analytics and predictive modeling.</a:t>
            </a:r>
          </a:p>
        </p:txBody>
      </p:sp>
      <p:sp>
        <p:nvSpPr>
          <p:cNvPr id="231" name="Google Shape;231;p30"/>
          <p:cNvSpPr txBox="1">
            <a:spLocks noGrp="1"/>
          </p:cNvSpPr>
          <p:nvPr>
            <p:ph type="ctrTitle"/>
          </p:nvPr>
        </p:nvSpPr>
        <p:spPr>
          <a:xfrm>
            <a:off x="644125" y="619550"/>
            <a:ext cx="80658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EXECUTIVE SUMMARY</a:t>
            </a:r>
            <a:endParaRPr dirty="0"/>
          </a:p>
        </p:txBody>
      </p:sp>
      <p:pic>
        <p:nvPicPr>
          <p:cNvPr id="232" name="Google Shape;232;p30"/>
          <p:cNvPicPr preferRelativeResize="0"/>
          <p:nvPr/>
        </p:nvPicPr>
        <p:blipFill>
          <a:blip r:embed="rId3">
            <a:alphaModFix/>
          </a:blip>
          <a:stretch>
            <a:fillRect/>
          </a:stretch>
        </p:blipFill>
        <p:spPr>
          <a:xfrm>
            <a:off x="5714982" y="0"/>
            <a:ext cx="3429020" cy="5143500"/>
          </a:xfrm>
          <a:prstGeom prst="rect">
            <a:avLst/>
          </a:prstGeom>
          <a:noFill/>
          <a:ln>
            <a:noFill/>
          </a:ln>
        </p:spPr>
      </p:pic>
      <p:sp>
        <p:nvSpPr>
          <p:cNvPr id="233" name="Google Shape;233;p30"/>
          <p:cNvSpPr/>
          <p:nvPr/>
        </p:nvSpPr>
        <p:spPr>
          <a:xfrm>
            <a:off x="5313450" y="0"/>
            <a:ext cx="273600" cy="5143500"/>
          </a:xfrm>
          <a:prstGeom prst="rect">
            <a:avLst/>
          </a:pr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advClick="0">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7"/>
          <p:cNvSpPr txBox="1">
            <a:spLocks noGrp="1"/>
          </p:cNvSpPr>
          <p:nvPr>
            <p:ph type="ctrTitle"/>
          </p:nvPr>
        </p:nvSpPr>
        <p:spPr>
          <a:xfrm>
            <a:off x="644125" y="619550"/>
            <a:ext cx="80658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rPr>
              <a:t>DATA COLLECTION</a:t>
            </a:r>
            <a:endParaRPr dirty="0">
              <a:solidFill>
                <a:srgbClr val="FFFFFF"/>
              </a:solidFill>
            </a:endParaRPr>
          </a:p>
        </p:txBody>
      </p:sp>
      <p:pic>
        <p:nvPicPr>
          <p:cNvPr id="12" name="Picture 11">
            <a:extLst>
              <a:ext uri="{FF2B5EF4-FFF2-40B4-BE49-F238E27FC236}">
                <a16:creationId xmlns:a16="http://schemas.microsoft.com/office/drawing/2014/main" id="{B7422057-D3BF-EC1B-970C-8D7B31DB7C27}"/>
              </a:ext>
            </a:extLst>
          </p:cNvPr>
          <p:cNvPicPr>
            <a:picLocks noChangeAspect="1"/>
          </p:cNvPicPr>
          <p:nvPr/>
        </p:nvPicPr>
        <p:blipFill>
          <a:blip r:embed="rId3"/>
          <a:stretch>
            <a:fillRect/>
          </a:stretch>
        </p:blipFill>
        <p:spPr>
          <a:xfrm>
            <a:off x="403445" y="2154513"/>
            <a:ext cx="8337110" cy="1000275"/>
          </a:xfrm>
          <a:prstGeom prst="rect">
            <a:avLst/>
          </a:prstGeom>
          <a:effectLst>
            <a:outerShdw blurRad="199779" dist="174576" dir="4224834" sx="101023" sy="101023" algn="tl" rotWithShape="0">
              <a:prstClr val="black">
                <a:alpha val="31655"/>
              </a:prstClr>
            </a:outerShdw>
          </a:effectLst>
        </p:spPr>
      </p:pic>
      <p:pic>
        <p:nvPicPr>
          <p:cNvPr id="13" name="Picture 12" descr="A close up of a text&#10;&#10;Description automatically generated">
            <a:extLst>
              <a:ext uri="{FF2B5EF4-FFF2-40B4-BE49-F238E27FC236}">
                <a16:creationId xmlns:a16="http://schemas.microsoft.com/office/drawing/2014/main" id="{647ED2F6-A742-0807-CE1F-9A4006FDE662}"/>
              </a:ext>
            </a:extLst>
          </p:cNvPr>
          <p:cNvPicPr>
            <a:picLocks noChangeAspect="1"/>
          </p:cNvPicPr>
          <p:nvPr/>
        </p:nvPicPr>
        <p:blipFill rotWithShape="1">
          <a:blip r:embed="rId4"/>
          <a:srcRect l="-1" t="18985" r="-163" b="29815"/>
          <a:stretch/>
        </p:blipFill>
        <p:spPr bwMode="auto">
          <a:xfrm>
            <a:off x="403445" y="3838910"/>
            <a:ext cx="7734212" cy="547708"/>
          </a:xfrm>
          <a:prstGeom prst="rect">
            <a:avLst/>
          </a:prstGeom>
          <a:ln>
            <a:noFill/>
          </a:ln>
          <a:effectLst>
            <a:outerShdw blurRad="199779" dist="174576" dir="4224834" sx="101023" sy="101023" algn="tl" rotWithShape="0">
              <a:prstClr val="black">
                <a:alpha val="31655"/>
              </a:prstClr>
            </a:outerShdw>
          </a:effectLst>
          <a:extLst>
            <a:ext uri="{53640926-AAD7-44D8-BBD7-CCE9431645EC}">
              <a14:shadowObscured xmlns:a14="http://schemas.microsoft.com/office/drawing/2010/main"/>
            </a:ext>
          </a:extLst>
        </p:spPr>
      </p:pic>
      <p:sp>
        <p:nvSpPr>
          <p:cNvPr id="16" name="Google Shape;420;p37">
            <a:extLst>
              <a:ext uri="{FF2B5EF4-FFF2-40B4-BE49-F238E27FC236}">
                <a16:creationId xmlns:a16="http://schemas.microsoft.com/office/drawing/2014/main" id="{6222F3DE-1D88-D128-1522-9B44EB852AB9}"/>
              </a:ext>
            </a:extLst>
          </p:cNvPr>
          <p:cNvSpPr txBox="1">
            <a:spLocks/>
          </p:cNvSpPr>
          <p:nvPr/>
        </p:nvSpPr>
        <p:spPr>
          <a:xfrm>
            <a:off x="403445" y="1714209"/>
            <a:ext cx="971985" cy="39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DC5641"/>
              </a:buClr>
              <a:buSzPts val="2400"/>
              <a:buFont typeface="Squada One"/>
              <a:buNone/>
              <a:defRPr sz="2400" b="0" i="0" u="none" strike="noStrike" cap="none">
                <a:solidFill>
                  <a:srgbClr val="DC5641"/>
                </a:solidFill>
                <a:latin typeface="Squada One"/>
                <a:ea typeface="Squada One"/>
                <a:cs typeface="Squada One"/>
                <a:sym typeface="Squada One"/>
              </a:defRPr>
            </a:lvl1pPr>
            <a:lvl2pPr marR="0" lvl="1" algn="l" rtl="0">
              <a:lnSpc>
                <a:spcPct val="100000"/>
              </a:lnSpc>
              <a:spcBef>
                <a:spcPts val="0"/>
              </a:spcBef>
              <a:spcAft>
                <a:spcPts val="0"/>
              </a:spcAft>
              <a:buClr>
                <a:srgbClr val="005375"/>
              </a:buClr>
              <a:buSzPts val="2400"/>
              <a:buFont typeface="Arial"/>
              <a:buNone/>
              <a:defRPr sz="2400" b="0" i="0" u="none" strike="noStrike" cap="none">
                <a:solidFill>
                  <a:srgbClr val="005375"/>
                </a:solidFill>
                <a:latin typeface="Arial"/>
                <a:ea typeface="Arial"/>
                <a:cs typeface="Arial"/>
                <a:sym typeface="Arial"/>
              </a:defRPr>
            </a:lvl2pPr>
            <a:lvl3pPr marR="0" lvl="2" algn="l" rtl="0">
              <a:lnSpc>
                <a:spcPct val="100000"/>
              </a:lnSpc>
              <a:spcBef>
                <a:spcPts val="0"/>
              </a:spcBef>
              <a:spcAft>
                <a:spcPts val="0"/>
              </a:spcAft>
              <a:buClr>
                <a:srgbClr val="005375"/>
              </a:buClr>
              <a:buSzPts val="2400"/>
              <a:buFont typeface="Arial"/>
              <a:buNone/>
              <a:defRPr sz="2400" b="0" i="0" u="none" strike="noStrike" cap="none">
                <a:solidFill>
                  <a:srgbClr val="005375"/>
                </a:solidFill>
                <a:latin typeface="Arial"/>
                <a:ea typeface="Arial"/>
                <a:cs typeface="Arial"/>
                <a:sym typeface="Arial"/>
              </a:defRPr>
            </a:lvl3pPr>
            <a:lvl4pPr marR="0" lvl="3" algn="l" rtl="0">
              <a:lnSpc>
                <a:spcPct val="100000"/>
              </a:lnSpc>
              <a:spcBef>
                <a:spcPts val="0"/>
              </a:spcBef>
              <a:spcAft>
                <a:spcPts val="0"/>
              </a:spcAft>
              <a:buClr>
                <a:srgbClr val="005375"/>
              </a:buClr>
              <a:buSzPts val="2400"/>
              <a:buFont typeface="Arial"/>
              <a:buNone/>
              <a:defRPr sz="2400" b="0" i="0" u="none" strike="noStrike" cap="none">
                <a:solidFill>
                  <a:srgbClr val="005375"/>
                </a:solidFill>
                <a:latin typeface="Arial"/>
                <a:ea typeface="Arial"/>
                <a:cs typeface="Arial"/>
                <a:sym typeface="Arial"/>
              </a:defRPr>
            </a:lvl4pPr>
            <a:lvl5pPr marR="0" lvl="4" algn="l" rtl="0">
              <a:lnSpc>
                <a:spcPct val="100000"/>
              </a:lnSpc>
              <a:spcBef>
                <a:spcPts val="0"/>
              </a:spcBef>
              <a:spcAft>
                <a:spcPts val="0"/>
              </a:spcAft>
              <a:buClr>
                <a:srgbClr val="005375"/>
              </a:buClr>
              <a:buSzPts val="2400"/>
              <a:buFont typeface="Arial"/>
              <a:buNone/>
              <a:defRPr sz="2400" b="0" i="0" u="none" strike="noStrike" cap="none">
                <a:solidFill>
                  <a:srgbClr val="005375"/>
                </a:solidFill>
                <a:latin typeface="Arial"/>
                <a:ea typeface="Arial"/>
                <a:cs typeface="Arial"/>
                <a:sym typeface="Arial"/>
              </a:defRPr>
            </a:lvl5pPr>
            <a:lvl6pPr marR="0" lvl="5" algn="l" rtl="0">
              <a:lnSpc>
                <a:spcPct val="100000"/>
              </a:lnSpc>
              <a:spcBef>
                <a:spcPts val="0"/>
              </a:spcBef>
              <a:spcAft>
                <a:spcPts val="0"/>
              </a:spcAft>
              <a:buClr>
                <a:srgbClr val="005375"/>
              </a:buClr>
              <a:buSzPts val="2400"/>
              <a:buFont typeface="Arial"/>
              <a:buNone/>
              <a:defRPr sz="2400" b="0" i="0" u="none" strike="noStrike" cap="none">
                <a:solidFill>
                  <a:srgbClr val="005375"/>
                </a:solidFill>
                <a:latin typeface="Arial"/>
                <a:ea typeface="Arial"/>
                <a:cs typeface="Arial"/>
                <a:sym typeface="Arial"/>
              </a:defRPr>
            </a:lvl6pPr>
            <a:lvl7pPr marR="0" lvl="6" algn="l" rtl="0">
              <a:lnSpc>
                <a:spcPct val="100000"/>
              </a:lnSpc>
              <a:spcBef>
                <a:spcPts val="0"/>
              </a:spcBef>
              <a:spcAft>
                <a:spcPts val="0"/>
              </a:spcAft>
              <a:buClr>
                <a:srgbClr val="005375"/>
              </a:buClr>
              <a:buSzPts val="2400"/>
              <a:buFont typeface="Arial"/>
              <a:buNone/>
              <a:defRPr sz="2400" b="0" i="0" u="none" strike="noStrike" cap="none">
                <a:solidFill>
                  <a:srgbClr val="005375"/>
                </a:solidFill>
                <a:latin typeface="Arial"/>
                <a:ea typeface="Arial"/>
                <a:cs typeface="Arial"/>
                <a:sym typeface="Arial"/>
              </a:defRPr>
            </a:lvl7pPr>
            <a:lvl8pPr marR="0" lvl="7" algn="l" rtl="0">
              <a:lnSpc>
                <a:spcPct val="100000"/>
              </a:lnSpc>
              <a:spcBef>
                <a:spcPts val="0"/>
              </a:spcBef>
              <a:spcAft>
                <a:spcPts val="0"/>
              </a:spcAft>
              <a:buClr>
                <a:srgbClr val="005375"/>
              </a:buClr>
              <a:buSzPts val="2400"/>
              <a:buFont typeface="Arial"/>
              <a:buNone/>
              <a:defRPr sz="2400" b="0" i="0" u="none" strike="noStrike" cap="none">
                <a:solidFill>
                  <a:srgbClr val="005375"/>
                </a:solidFill>
                <a:latin typeface="Arial"/>
                <a:ea typeface="Arial"/>
                <a:cs typeface="Arial"/>
                <a:sym typeface="Arial"/>
              </a:defRPr>
            </a:lvl8pPr>
            <a:lvl9pPr marR="0" lvl="8" algn="l" rtl="0">
              <a:lnSpc>
                <a:spcPct val="100000"/>
              </a:lnSpc>
              <a:spcBef>
                <a:spcPts val="0"/>
              </a:spcBef>
              <a:spcAft>
                <a:spcPts val="0"/>
              </a:spcAft>
              <a:buClr>
                <a:srgbClr val="005375"/>
              </a:buClr>
              <a:buSzPts val="2400"/>
              <a:buFont typeface="Arial"/>
              <a:buNone/>
              <a:defRPr sz="2400" b="0" i="0" u="none" strike="noStrike" cap="none">
                <a:solidFill>
                  <a:srgbClr val="005375"/>
                </a:solidFill>
                <a:latin typeface="Arial"/>
                <a:ea typeface="Arial"/>
                <a:cs typeface="Arial"/>
                <a:sym typeface="Arial"/>
              </a:defRPr>
            </a:lvl9pPr>
          </a:lstStyle>
          <a:p>
            <a:r>
              <a:rPr lang="en-US" sz="1800" dirty="0">
                <a:solidFill>
                  <a:srgbClr val="175778"/>
                </a:solidFill>
              </a:rPr>
              <a:t>URL</a:t>
            </a:r>
          </a:p>
        </p:txBody>
      </p:sp>
      <p:sp>
        <p:nvSpPr>
          <p:cNvPr id="17" name="Google Shape;420;p37">
            <a:extLst>
              <a:ext uri="{FF2B5EF4-FFF2-40B4-BE49-F238E27FC236}">
                <a16:creationId xmlns:a16="http://schemas.microsoft.com/office/drawing/2014/main" id="{210F77D1-D174-4973-1451-4636E984F6A8}"/>
              </a:ext>
            </a:extLst>
          </p:cNvPr>
          <p:cNvSpPr txBox="1">
            <a:spLocks/>
          </p:cNvSpPr>
          <p:nvPr/>
        </p:nvSpPr>
        <p:spPr>
          <a:xfrm>
            <a:off x="403445" y="3301849"/>
            <a:ext cx="1616274" cy="39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DC5641"/>
              </a:buClr>
              <a:buSzPts val="2400"/>
              <a:buFont typeface="Squada One"/>
              <a:buNone/>
              <a:defRPr sz="2400" b="0" i="0" u="none" strike="noStrike" cap="none">
                <a:solidFill>
                  <a:srgbClr val="DC5641"/>
                </a:solidFill>
                <a:latin typeface="Squada One"/>
                <a:ea typeface="Squada One"/>
                <a:cs typeface="Squada One"/>
                <a:sym typeface="Squada One"/>
              </a:defRPr>
            </a:lvl1pPr>
            <a:lvl2pPr marR="0" lvl="1" algn="l" rtl="0">
              <a:lnSpc>
                <a:spcPct val="100000"/>
              </a:lnSpc>
              <a:spcBef>
                <a:spcPts val="0"/>
              </a:spcBef>
              <a:spcAft>
                <a:spcPts val="0"/>
              </a:spcAft>
              <a:buClr>
                <a:srgbClr val="005375"/>
              </a:buClr>
              <a:buSzPts val="2400"/>
              <a:buFont typeface="Arial"/>
              <a:buNone/>
              <a:defRPr sz="2400" b="0" i="0" u="none" strike="noStrike" cap="none">
                <a:solidFill>
                  <a:srgbClr val="005375"/>
                </a:solidFill>
                <a:latin typeface="Arial"/>
                <a:ea typeface="Arial"/>
                <a:cs typeface="Arial"/>
                <a:sym typeface="Arial"/>
              </a:defRPr>
            </a:lvl2pPr>
            <a:lvl3pPr marR="0" lvl="2" algn="l" rtl="0">
              <a:lnSpc>
                <a:spcPct val="100000"/>
              </a:lnSpc>
              <a:spcBef>
                <a:spcPts val="0"/>
              </a:spcBef>
              <a:spcAft>
                <a:spcPts val="0"/>
              </a:spcAft>
              <a:buClr>
                <a:srgbClr val="005375"/>
              </a:buClr>
              <a:buSzPts val="2400"/>
              <a:buFont typeface="Arial"/>
              <a:buNone/>
              <a:defRPr sz="2400" b="0" i="0" u="none" strike="noStrike" cap="none">
                <a:solidFill>
                  <a:srgbClr val="005375"/>
                </a:solidFill>
                <a:latin typeface="Arial"/>
                <a:ea typeface="Arial"/>
                <a:cs typeface="Arial"/>
                <a:sym typeface="Arial"/>
              </a:defRPr>
            </a:lvl3pPr>
            <a:lvl4pPr marR="0" lvl="3" algn="l" rtl="0">
              <a:lnSpc>
                <a:spcPct val="100000"/>
              </a:lnSpc>
              <a:spcBef>
                <a:spcPts val="0"/>
              </a:spcBef>
              <a:spcAft>
                <a:spcPts val="0"/>
              </a:spcAft>
              <a:buClr>
                <a:srgbClr val="005375"/>
              </a:buClr>
              <a:buSzPts val="2400"/>
              <a:buFont typeface="Arial"/>
              <a:buNone/>
              <a:defRPr sz="2400" b="0" i="0" u="none" strike="noStrike" cap="none">
                <a:solidFill>
                  <a:srgbClr val="005375"/>
                </a:solidFill>
                <a:latin typeface="Arial"/>
                <a:ea typeface="Arial"/>
                <a:cs typeface="Arial"/>
                <a:sym typeface="Arial"/>
              </a:defRPr>
            </a:lvl4pPr>
            <a:lvl5pPr marR="0" lvl="4" algn="l" rtl="0">
              <a:lnSpc>
                <a:spcPct val="100000"/>
              </a:lnSpc>
              <a:spcBef>
                <a:spcPts val="0"/>
              </a:spcBef>
              <a:spcAft>
                <a:spcPts val="0"/>
              </a:spcAft>
              <a:buClr>
                <a:srgbClr val="005375"/>
              </a:buClr>
              <a:buSzPts val="2400"/>
              <a:buFont typeface="Arial"/>
              <a:buNone/>
              <a:defRPr sz="2400" b="0" i="0" u="none" strike="noStrike" cap="none">
                <a:solidFill>
                  <a:srgbClr val="005375"/>
                </a:solidFill>
                <a:latin typeface="Arial"/>
                <a:ea typeface="Arial"/>
                <a:cs typeface="Arial"/>
                <a:sym typeface="Arial"/>
              </a:defRPr>
            </a:lvl5pPr>
            <a:lvl6pPr marR="0" lvl="5" algn="l" rtl="0">
              <a:lnSpc>
                <a:spcPct val="100000"/>
              </a:lnSpc>
              <a:spcBef>
                <a:spcPts val="0"/>
              </a:spcBef>
              <a:spcAft>
                <a:spcPts val="0"/>
              </a:spcAft>
              <a:buClr>
                <a:srgbClr val="005375"/>
              </a:buClr>
              <a:buSzPts val="2400"/>
              <a:buFont typeface="Arial"/>
              <a:buNone/>
              <a:defRPr sz="2400" b="0" i="0" u="none" strike="noStrike" cap="none">
                <a:solidFill>
                  <a:srgbClr val="005375"/>
                </a:solidFill>
                <a:latin typeface="Arial"/>
                <a:ea typeface="Arial"/>
                <a:cs typeface="Arial"/>
                <a:sym typeface="Arial"/>
              </a:defRPr>
            </a:lvl6pPr>
            <a:lvl7pPr marR="0" lvl="6" algn="l" rtl="0">
              <a:lnSpc>
                <a:spcPct val="100000"/>
              </a:lnSpc>
              <a:spcBef>
                <a:spcPts val="0"/>
              </a:spcBef>
              <a:spcAft>
                <a:spcPts val="0"/>
              </a:spcAft>
              <a:buClr>
                <a:srgbClr val="005375"/>
              </a:buClr>
              <a:buSzPts val="2400"/>
              <a:buFont typeface="Arial"/>
              <a:buNone/>
              <a:defRPr sz="2400" b="0" i="0" u="none" strike="noStrike" cap="none">
                <a:solidFill>
                  <a:srgbClr val="005375"/>
                </a:solidFill>
                <a:latin typeface="Arial"/>
                <a:ea typeface="Arial"/>
                <a:cs typeface="Arial"/>
                <a:sym typeface="Arial"/>
              </a:defRPr>
            </a:lvl7pPr>
            <a:lvl8pPr marR="0" lvl="7" algn="l" rtl="0">
              <a:lnSpc>
                <a:spcPct val="100000"/>
              </a:lnSpc>
              <a:spcBef>
                <a:spcPts val="0"/>
              </a:spcBef>
              <a:spcAft>
                <a:spcPts val="0"/>
              </a:spcAft>
              <a:buClr>
                <a:srgbClr val="005375"/>
              </a:buClr>
              <a:buSzPts val="2400"/>
              <a:buFont typeface="Arial"/>
              <a:buNone/>
              <a:defRPr sz="2400" b="0" i="0" u="none" strike="noStrike" cap="none">
                <a:solidFill>
                  <a:srgbClr val="005375"/>
                </a:solidFill>
                <a:latin typeface="Arial"/>
                <a:ea typeface="Arial"/>
                <a:cs typeface="Arial"/>
                <a:sym typeface="Arial"/>
              </a:defRPr>
            </a:lvl8pPr>
            <a:lvl9pPr marR="0" lvl="8" algn="l" rtl="0">
              <a:lnSpc>
                <a:spcPct val="100000"/>
              </a:lnSpc>
              <a:spcBef>
                <a:spcPts val="0"/>
              </a:spcBef>
              <a:spcAft>
                <a:spcPts val="0"/>
              </a:spcAft>
              <a:buClr>
                <a:srgbClr val="005375"/>
              </a:buClr>
              <a:buSzPts val="2400"/>
              <a:buFont typeface="Arial"/>
              <a:buNone/>
              <a:defRPr sz="2400" b="0" i="0" u="none" strike="noStrike" cap="none">
                <a:solidFill>
                  <a:srgbClr val="005375"/>
                </a:solidFill>
                <a:latin typeface="Arial"/>
                <a:ea typeface="Arial"/>
                <a:cs typeface="Arial"/>
                <a:sym typeface="Arial"/>
              </a:defRPr>
            </a:lvl9pPr>
          </a:lstStyle>
          <a:p>
            <a:r>
              <a:rPr lang="en-US" sz="1800" dirty="0">
                <a:solidFill>
                  <a:srgbClr val="175778"/>
                </a:solidFill>
              </a:rPr>
              <a:t>IMPORTING DATA</a:t>
            </a:r>
          </a:p>
        </p:txBody>
      </p:sp>
    </p:spTree>
    <p:extLst>
      <p:ext uri="{BB962C8B-B14F-4D97-AF65-F5344CB8AC3E}">
        <p14:creationId xmlns:p14="http://schemas.microsoft.com/office/powerpoint/2010/main" val="37073597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7"/>
          <p:cNvSpPr txBox="1">
            <a:spLocks noGrp="1"/>
          </p:cNvSpPr>
          <p:nvPr>
            <p:ph type="ctrTitle"/>
          </p:nvPr>
        </p:nvSpPr>
        <p:spPr>
          <a:xfrm>
            <a:off x="644125" y="619550"/>
            <a:ext cx="80658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rPr>
              <a:t>DATA CLEANUP &amp; ENGINEERING</a:t>
            </a:r>
            <a:endParaRPr dirty="0">
              <a:solidFill>
                <a:srgbClr val="FFFFFF"/>
              </a:solidFill>
            </a:endParaRPr>
          </a:p>
        </p:txBody>
      </p:sp>
      <p:pic>
        <p:nvPicPr>
          <p:cNvPr id="4" name="Picture 3" descr="A screenshot of a computer code&#10;&#10;Description automatically generated">
            <a:extLst>
              <a:ext uri="{FF2B5EF4-FFF2-40B4-BE49-F238E27FC236}">
                <a16:creationId xmlns:a16="http://schemas.microsoft.com/office/drawing/2014/main" id="{F13942CF-E07F-5C6B-7204-5E3ED94E850C}"/>
              </a:ext>
            </a:extLst>
          </p:cNvPr>
          <p:cNvPicPr>
            <a:picLocks noChangeAspect="1"/>
          </p:cNvPicPr>
          <p:nvPr/>
        </p:nvPicPr>
        <p:blipFill>
          <a:blip r:embed="rId3"/>
          <a:stretch>
            <a:fillRect/>
          </a:stretch>
        </p:blipFill>
        <p:spPr>
          <a:xfrm>
            <a:off x="0" y="2571750"/>
            <a:ext cx="4440552" cy="1122485"/>
          </a:xfrm>
          <a:prstGeom prst="rect">
            <a:avLst/>
          </a:prstGeom>
        </p:spPr>
      </p:pic>
      <p:pic>
        <p:nvPicPr>
          <p:cNvPr id="3" name="Picture 2" descr="A screenshot of a computer code&#10;&#10;Description automatically generated">
            <a:extLst>
              <a:ext uri="{FF2B5EF4-FFF2-40B4-BE49-F238E27FC236}">
                <a16:creationId xmlns:a16="http://schemas.microsoft.com/office/drawing/2014/main" id="{25BA6FF5-1CDD-5461-AA7D-35DF4A147350}"/>
              </a:ext>
            </a:extLst>
          </p:cNvPr>
          <p:cNvPicPr>
            <a:picLocks noChangeAspect="1"/>
          </p:cNvPicPr>
          <p:nvPr/>
        </p:nvPicPr>
        <p:blipFill>
          <a:blip r:embed="rId4"/>
          <a:stretch>
            <a:fillRect/>
          </a:stretch>
        </p:blipFill>
        <p:spPr>
          <a:xfrm>
            <a:off x="4354830" y="1502594"/>
            <a:ext cx="4789170" cy="3021356"/>
          </a:xfrm>
          <a:prstGeom prst="rect">
            <a:avLst/>
          </a:prstGeom>
        </p:spPr>
      </p:pic>
    </p:spTree>
    <p:extLst>
      <p:ext uri="{BB962C8B-B14F-4D97-AF65-F5344CB8AC3E}">
        <p14:creationId xmlns:p14="http://schemas.microsoft.com/office/powerpoint/2010/main" val="25718590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2"/>
          <p:cNvSpPr txBox="1">
            <a:spLocks noGrp="1"/>
          </p:cNvSpPr>
          <p:nvPr>
            <p:ph type="ctrTitle"/>
          </p:nvPr>
        </p:nvSpPr>
        <p:spPr>
          <a:xfrm>
            <a:off x="644125" y="619550"/>
            <a:ext cx="80658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DD5642"/>
                </a:solidFill>
              </a:rPr>
              <a:t>EXPLORATION PROCESSES</a:t>
            </a:r>
          </a:p>
        </p:txBody>
      </p:sp>
      <p:pic>
        <p:nvPicPr>
          <p:cNvPr id="6" name="Picture 5">
            <a:extLst>
              <a:ext uri="{FF2B5EF4-FFF2-40B4-BE49-F238E27FC236}">
                <a16:creationId xmlns:a16="http://schemas.microsoft.com/office/drawing/2014/main" id="{A3D27694-6CDC-7466-4C1B-2DFB78838053}"/>
              </a:ext>
            </a:extLst>
          </p:cNvPr>
          <p:cNvPicPr>
            <a:picLocks noChangeAspect="1"/>
          </p:cNvPicPr>
          <p:nvPr/>
        </p:nvPicPr>
        <p:blipFill>
          <a:blip r:embed="rId3"/>
          <a:stretch>
            <a:fillRect/>
          </a:stretch>
        </p:blipFill>
        <p:spPr>
          <a:xfrm>
            <a:off x="2243356" y="1090573"/>
            <a:ext cx="4657288" cy="3689772"/>
          </a:xfrm>
          <a:prstGeom prst="rect">
            <a:avLst/>
          </a:prstGeom>
          <a:effectLst>
            <a:outerShdw blurRad="238455" dist="198064" dir="8460000" sx="103000" sy="103000" algn="tl" rotWithShape="0">
              <a:prstClr val="black">
                <a:alpha val="47617"/>
              </a:prstClr>
            </a:outerShdw>
          </a:effectLst>
        </p:spPr>
      </p:pic>
    </p:spTree>
    <p:extLst>
      <p:ext uri="{BB962C8B-B14F-4D97-AF65-F5344CB8AC3E}">
        <p14:creationId xmlns:p14="http://schemas.microsoft.com/office/powerpoint/2010/main" val="17951102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2"/>
          <p:cNvSpPr txBox="1">
            <a:spLocks noGrp="1"/>
          </p:cNvSpPr>
          <p:nvPr>
            <p:ph type="ctrTitle"/>
          </p:nvPr>
        </p:nvSpPr>
        <p:spPr>
          <a:xfrm>
            <a:off x="644125" y="619550"/>
            <a:ext cx="80658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APPROACH</a:t>
            </a:r>
          </a:p>
        </p:txBody>
      </p:sp>
      <p:pic>
        <p:nvPicPr>
          <p:cNvPr id="4" name="Picture 2" descr="Dr Physio - Angle of approach is an ...">
            <a:extLst>
              <a:ext uri="{FF2B5EF4-FFF2-40B4-BE49-F238E27FC236}">
                <a16:creationId xmlns:a16="http://schemas.microsoft.com/office/drawing/2014/main" id="{4675F761-FF6A-6F24-B977-647FCEA6C6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131504"/>
            <a:ext cx="4191080" cy="3139265"/>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281;p32">
            <a:extLst>
              <a:ext uri="{FF2B5EF4-FFF2-40B4-BE49-F238E27FC236}">
                <a16:creationId xmlns:a16="http://schemas.microsoft.com/office/drawing/2014/main" id="{3AC70501-17B9-FF54-AA6C-13246C599315}"/>
              </a:ext>
            </a:extLst>
          </p:cNvPr>
          <p:cNvSpPr txBox="1">
            <a:spLocks noGrp="1"/>
          </p:cNvSpPr>
          <p:nvPr>
            <p:ph type="body" idx="1"/>
          </p:nvPr>
        </p:nvSpPr>
        <p:spPr>
          <a:xfrm>
            <a:off x="644124" y="1451186"/>
            <a:ext cx="3788979" cy="24999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1200"/>
              </a:spcAft>
              <a:buSzPts val="1100"/>
              <a:buChar char="●"/>
            </a:pPr>
            <a:r>
              <a:rPr lang="en-US" sz="1600" dirty="0"/>
              <a:t>GitHub organization: Each member has their own branch for coding.</a:t>
            </a:r>
          </a:p>
          <a:p>
            <a:pPr indent="-298450">
              <a:lnSpc>
                <a:spcPct val="100000"/>
              </a:lnSpc>
              <a:spcAft>
                <a:spcPts val="1200"/>
              </a:spcAft>
              <a:buSzPts val="1100"/>
            </a:pPr>
            <a:r>
              <a:rPr lang="en-US" sz="1600" dirty="0"/>
              <a:t>Limit of two programmers changing code simultaneously.</a:t>
            </a:r>
          </a:p>
          <a:p>
            <a:pPr marL="457200" lvl="0" indent="-298450" algn="l" rtl="0">
              <a:lnSpc>
                <a:spcPct val="100000"/>
              </a:lnSpc>
              <a:spcBef>
                <a:spcPts val="0"/>
              </a:spcBef>
              <a:spcAft>
                <a:spcPts val="1200"/>
              </a:spcAft>
              <a:buSzPts val="1100"/>
              <a:buChar char="●"/>
            </a:pPr>
            <a:r>
              <a:rPr lang="en-US" sz="1600" dirty="0"/>
              <a:t>Main branch merges require group consensus.</a:t>
            </a:r>
            <a:endParaRPr sz="1600" dirty="0"/>
          </a:p>
        </p:txBody>
      </p:sp>
    </p:spTree>
    <p:extLst>
      <p:ext uri="{BB962C8B-B14F-4D97-AF65-F5344CB8AC3E}">
        <p14:creationId xmlns:p14="http://schemas.microsoft.com/office/powerpoint/2010/main" val="35287315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sp>
        <p:nvSpPr>
          <p:cNvPr id="1179" name="Google Shape;1179;p44"/>
          <p:cNvSpPr txBox="1">
            <a:spLocks noGrp="1"/>
          </p:cNvSpPr>
          <p:nvPr>
            <p:ph type="ctrTitle"/>
          </p:nvPr>
        </p:nvSpPr>
        <p:spPr>
          <a:xfrm>
            <a:off x="644125" y="619550"/>
            <a:ext cx="80658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RESULTS</a:t>
            </a:r>
          </a:p>
        </p:txBody>
      </p:sp>
      <p:pic>
        <p:nvPicPr>
          <p:cNvPr id="38" name="Picture 37" descr="A screenshot of a computer program&#10;&#10;Description automatically generated">
            <a:extLst>
              <a:ext uri="{FF2B5EF4-FFF2-40B4-BE49-F238E27FC236}">
                <a16:creationId xmlns:a16="http://schemas.microsoft.com/office/drawing/2014/main" id="{D76D3792-55CC-26A1-8EDA-465B05BB2195}"/>
              </a:ext>
            </a:extLst>
          </p:cNvPr>
          <p:cNvPicPr>
            <a:picLocks noChangeAspect="1"/>
          </p:cNvPicPr>
          <p:nvPr/>
        </p:nvPicPr>
        <p:blipFill>
          <a:blip r:embed="rId3"/>
          <a:stretch>
            <a:fillRect/>
          </a:stretch>
        </p:blipFill>
        <p:spPr>
          <a:xfrm>
            <a:off x="880862" y="1256347"/>
            <a:ext cx="7382275" cy="3267603"/>
          </a:xfrm>
          <a:prstGeom prst="rect">
            <a:avLst/>
          </a:prstGeom>
          <a:effectLst>
            <a:outerShdw blurRad="295505" dist="198976" dir="2820000" algn="tl" rotWithShape="0">
              <a:prstClr val="black">
                <a:alpha val="43926"/>
              </a:prstClr>
            </a:outerShdw>
          </a:effectLst>
        </p:spPr>
      </p:pic>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1" name="Google Shape;231;p30"/>
          <p:cNvSpPr txBox="1">
            <a:spLocks noGrp="1"/>
          </p:cNvSpPr>
          <p:nvPr>
            <p:ph type="ctrTitle"/>
          </p:nvPr>
        </p:nvSpPr>
        <p:spPr>
          <a:xfrm>
            <a:off x="644125" y="619550"/>
            <a:ext cx="80658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CONCLUSION</a:t>
            </a:r>
            <a:endParaRPr dirty="0"/>
          </a:p>
        </p:txBody>
      </p:sp>
      <p:pic>
        <p:nvPicPr>
          <p:cNvPr id="232" name="Google Shape;232;p30"/>
          <p:cNvPicPr preferRelativeResize="0"/>
          <p:nvPr/>
        </p:nvPicPr>
        <p:blipFill>
          <a:blip r:embed="rId3">
            <a:alphaModFix/>
          </a:blip>
          <a:stretch>
            <a:fillRect/>
          </a:stretch>
        </p:blipFill>
        <p:spPr>
          <a:xfrm>
            <a:off x="5714982" y="0"/>
            <a:ext cx="3429020" cy="5143500"/>
          </a:xfrm>
          <a:prstGeom prst="rect">
            <a:avLst/>
          </a:prstGeom>
          <a:noFill/>
          <a:ln>
            <a:noFill/>
          </a:ln>
        </p:spPr>
      </p:pic>
      <p:sp>
        <p:nvSpPr>
          <p:cNvPr id="233" name="Google Shape;233;p30"/>
          <p:cNvSpPr/>
          <p:nvPr/>
        </p:nvSpPr>
        <p:spPr>
          <a:xfrm>
            <a:off x="5714982" y="0"/>
            <a:ext cx="273600" cy="5143500"/>
          </a:xfrm>
          <a:prstGeom prst="rect">
            <a:avLst/>
          </a:pr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descr="A screenshot of a computer program&#10;&#10;Description automatically generated">
            <a:extLst>
              <a:ext uri="{FF2B5EF4-FFF2-40B4-BE49-F238E27FC236}">
                <a16:creationId xmlns:a16="http://schemas.microsoft.com/office/drawing/2014/main" id="{B07ABF8D-EBDC-4C90-600E-66F97D1CEDA6}"/>
              </a:ext>
            </a:extLst>
          </p:cNvPr>
          <p:cNvPicPr>
            <a:picLocks noChangeAspect="1"/>
          </p:cNvPicPr>
          <p:nvPr/>
        </p:nvPicPr>
        <p:blipFill rotWithShape="1">
          <a:blip r:embed="rId4"/>
          <a:srcRect b="22657"/>
          <a:stretch/>
        </p:blipFill>
        <p:spPr>
          <a:xfrm>
            <a:off x="115123" y="1413727"/>
            <a:ext cx="5495725" cy="2316046"/>
          </a:xfrm>
          <a:prstGeom prst="rect">
            <a:avLst/>
          </a:prstGeom>
          <a:effectLst>
            <a:outerShdw blurRad="285583" dist="223375" dir="3091511" sx="101000" sy="101000" algn="tl" rotWithShape="0">
              <a:prstClr val="black">
                <a:alpha val="54306"/>
              </a:prstClr>
            </a:outerShdw>
          </a:effectLst>
        </p:spPr>
      </p:pic>
    </p:spTree>
    <p:extLst>
      <p:ext uri="{BB962C8B-B14F-4D97-AF65-F5344CB8AC3E}">
        <p14:creationId xmlns:p14="http://schemas.microsoft.com/office/powerpoint/2010/main" val="34309854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Soccer Club Branding by Slidesgo">
  <a:themeElements>
    <a:clrScheme name="Simple Light">
      <a:dk1>
        <a:srgbClr val="000000"/>
      </a:dk1>
      <a:lt1>
        <a:srgbClr val="FFFFFF"/>
      </a:lt1>
      <a:dk2>
        <a:srgbClr val="595959"/>
      </a:dk2>
      <a:lt2>
        <a:srgbClr val="EEEEEE"/>
      </a:lt2>
      <a:accent1>
        <a:srgbClr val="DC5641"/>
      </a:accent1>
      <a:accent2>
        <a:srgbClr val="005375"/>
      </a:accent2>
      <a:accent3>
        <a:srgbClr val="00344A"/>
      </a:accent3>
      <a:accent4>
        <a:srgbClr val="9E3D2E"/>
      </a:accent4>
      <a:accent5>
        <a:srgbClr val="0074A3"/>
      </a:accent5>
      <a:accent6>
        <a:srgbClr val="063549"/>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969</TotalTime>
  <Words>712</Words>
  <Application>Microsoft Macintosh PowerPoint</Application>
  <PresentationFormat>On-screen Show (16:9)</PresentationFormat>
  <Paragraphs>48</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Squada One</vt:lpstr>
      <vt:lpstr>Arial</vt:lpstr>
      <vt:lpstr>Poppins Medium</vt:lpstr>
      <vt:lpstr>Questrial</vt:lpstr>
      <vt:lpstr>Soccer Club Branding by Slidesgo</vt:lpstr>
      <vt:lpstr>PROJECT 2</vt:lpstr>
      <vt:lpstr>TABLE OF CONTENTS</vt:lpstr>
      <vt:lpstr>EXECUTIVE SUMMARY</vt:lpstr>
      <vt:lpstr>DATA COLLECTION</vt:lpstr>
      <vt:lpstr>DATA CLEANUP &amp; ENGINEERING</vt:lpstr>
      <vt:lpstr>EXPLORATION PROCESSES</vt:lpstr>
      <vt:lpstr>THE APPROACH</vt:lpstr>
      <vt:lpstr>RESULTS</vt:lpstr>
      <vt:lpstr>CONCLUSION</vt:lpstr>
      <vt:lpstr>FUTURE DEVELOPMENT</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dc:title>
  <cp:lastModifiedBy>Cody Schneggenburger</cp:lastModifiedBy>
  <cp:revision>11</cp:revision>
  <dcterms:modified xsi:type="dcterms:W3CDTF">2024-04-04T22:35:20Z</dcterms:modified>
</cp:coreProperties>
</file>