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68150" y="732850"/>
            <a:ext cx="8807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ko" sz="1600"/>
              <a:t>One way of finding a </a:t>
            </a:r>
            <a:r>
              <a:rPr b="1" lang="ko" sz="1600"/>
              <a:t>good bias-variance tradeoff</a:t>
            </a:r>
            <a:r>
              <a:rPr lang="ko" sz="1600"/>
              <a:t> is to tune the complexity of the model via </a:t>
            </a:r>
            <a:r>
              <a:rPr b="1" lang="ko" sz="1600"/>
              <a:t>regularization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68150" y="1614975"/>
            <a:ext cx="8807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ko" sz="1600"/>
              <a:t>Regularization is a very useful method to </a:t>
            </a:r>
            <a:r>
              <a:rPr b="1" lang="ko" sz="1600"/>
              <a:t>handle collinearity</a:t>
            </a:r>
            <a:r>
              <a:rPr lang="ko" sz="1600"/>
              <a:t> (high correlation among features), </a:t>
            </a:r>
            <a:r>
              <a:rPr b="1" lang="ko" sz="1600"/>
              <a:t>filter out noise</a:t>
            </a:r>
            <a:r>
              <a:rPr lang="ko" sz="1600"/>
              <a:t> from data, and eventually prevent overfitting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400" y="2497100"/>
            <a:ext cx="2237950" cy="10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725" y="2497100"/>
            <a:ext cx="1017900" cy="9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887" y="3532580"/>
            <a:ext cx="6780234" cy="1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20450" y="120450"/>
            <a:ext cx="8660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400"/>
              <a:t>Maximum margin classification with support vector machines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81350" y="1060025"/>
            <a:ext cx="8781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ko" sz="1600"/>
              <a:t>I</a:t>
            </a:r>
            <a:r>
              <a:rPr lang="ko" sz="1600"/>
              <a:t>n SVMs, our optimization objective is to maximize the </a:t>
            </a:r>
            <a:r>
              <a:rPr b="1" lang="ko" sz="1600"/>
              <a:t>margin</a:t>
            </a:r>
            <a:r>
              <a:rPr lang="ko" sz="1600"/>
              <a:t>. The margin is defined as the distance between the separating hyperplane (decision boundary) and the </a:t>
            </a:r>
            <a:r>
              <a:rPr b="1" lang="ko" sz="1600"/>
              <a:t>training samples that are closest to this hyperplane</a:t>
            </a:r>
            <a:r>
              <a:rPr lang="ko" sz="1600"/>
              <a:t>, which are the so-called support vectors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77" y="2095899"/>
            <a:ext cx="6666247" cy="29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4" y="322825"/>
            <a:ext cx="8177899" cy="44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5" y="259562"/>
            <a:ext cx="8245925" cy="46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428250" y="168925"/>
            <a:ext cx="82875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600"/>
              <a:t>The basic idea behind kernel methods to deal with such linearly inseparable data is to create nonlinear combinations of the original features to </a:t>
            </a:r>
            <a:r>
              <a:rPr b="1" lang="ko" sz="1600"/>
              <a:t>project them onto a higher dimensional space via a mapping function</a:t>
            </a:r>
            <a:r>
              <a:rPr lang="ko" sz="1600"/>
              <a:t> () where it becomes linearly separable.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60" y="1108585"/>
            <a:ext cx="3980125" cy="5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050" y="1640500"/>
            <a:ext cx="6047900" cy="33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50" y="230700"/>
            <a:ext cx="8482025" cy="4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5" y="176425"/>
            <a:ext cx="8427724" cy="47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00" y="233925"/>
            <a:ext cx="7823425" cy="39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00" y="4226125"/>
            <a:ext cx="4161250" cy="9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025" y="4226125"/>
            <a:ext cx="1842225" cy="91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5304250" y="4717575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49" y="119075"/>
            <a:ext cx="8577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176425"/>
            <a:ext cx="8536324" cy="4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5" y="203575"/>
            <a:ext cx="8373474" cy="47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18850" y="1058550"/>
            <a:ext cx="8597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ko" sz="1600"/>
              <a:t>Overfitting </a:t>
            </a:r>
            <a:r>
              <a:rPr lang="ko" sz="1600"/>
              <a:t>is a common problem in machine learning, where a model performs well on training data but does not generalize well to unseen data (test data).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8850" y="1981275"/>
            <a:ext cx="8597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ko" sz="1600"/>
              <a:t>If a model suffers from </a:t>
            </a:r>
            <a:r>
              <a:rPr b="1" lang="ko" sz="1600"/>
              <a:t>overfitting</a:t>
            </a:r>
            <a:r>
              <a:rPr lang="ko" sz="1600"/>
              <a:t>, we also say that the model has a </a:t>
            </a:r>
            <a:r>
              <a:rPr b="1" lang="ko" sz="1600"/>
              <a:t>high variance</a:t>
            </a:r>
            <a:r>
              <a:rPr lang="ko" sz="1600"/>
              <a:t>, which can be caused by having too many parameters that lead to a model that is too complex given the underlying data.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73300" y="3080400"/>
            <a:ext cx="85974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ko" sz="1600"/>
              <a:t>our model can also suffer from </a:t>
            </a:r>
            <a:r>
              <a:rPr b="1" lang="ko" sz="1600"/>
              <a:t>underfitting (high bias)</a:t>
            </a:r>
            <a:r>
              <a:rPr lang="ko" sz="1600"/>
              <a:t>, which means that our model is not complex enough to capture the pattern in the training data well and therefore also suffers from low performance on unseen data.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0"/>
            <a:ext cx="9144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400"/>
              <a:t>Tackling overfitting via regularization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50" y="732837"/>
            <a:ext cx="8226499" cy="36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