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133C9-01EC-43E2-9036-17DB899391E7}" v="7" dt="2021-06-04T07:18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Schotte" userId="eba36df8-1f13-4b8c-b6ba-8410ab2888ae" providerId="ADAL" clId="{19D133C9-01EC-43E2-9036-17DB899391E7}"/>
    <pc:docChg chg="undo custSel addSld delSld modSld sldOrd">
      <pc:chgData name="Clemens Schotte" userId="eba36df8-1f13-4b8c-b6ba-8410ab2888ae" providerId="ADAL" clId="{19D133C9-01EC-43E2-9036-17DB899391E7}" dt="2021-06-04T07:39:02.405" v="357" actId="47"/>
      <pc:docMkLst>
        <pc:docMk/>
      </pc:docMkLst>
      <pc:sldChg chg="addSp delSp modSp mod">
        <pc:chgData name="Clemens Schotte" userId="eba36df8-1f13-4b8c-b6ba-8410ab2888ae" providerId="ADAL" clId="{19D133C9-01EC-43E2-9036-17DB899391E7}" dt="2021-06-04T07:37:40.535" v="353" actId="1035"/>
        <pc:sldMkLst>
          <pc:docMk/>
          <pc:sldMk cId="178185993" sldId="257"/>
        </pc:sldMkLst>
        <pc:spChg chg="mod">
          <ac:chgData name="Clemens Schotte" userId="eba36df8-1f13-4b8c-b6ba-8410ab2888ae" providerId="ADAL" clId="{19D133C9-01EC-43E2-9036-17DB899391E7}" dt="2021-06-04T07:13:41.359" v="6" actId="21"/>
          <ac:spMkLst>
            <pc:docMk/>
            <pc:sldMk cId="178185993" sldId="257"/>
            <ac:spMk id="2" creationId="{2BFF34ED-6885-4396-B88D-D644ED63D3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4" creationId="{A385D434-A99E-4358-804F-B5F60D1BD0A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6" creationId="{93A6142C-26F7-4423-B995-0B45018D8EA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8" creationId="{769CC9E4-F9C2-4F41-8DE3-AF4887BBCF8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0" creationId="{FC72DF02-0BDB-44F6-B164-4C26966C3F8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2" creationId="{518B4E64-C400-4596-9D0D-7D846DE0E79F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4" creationId="{0818DB5F-23EC-4182-8B63-C9E3E77587C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6" creationId="{8C902426-189C-4E41-BCE9-812302F2F7F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8" creationId="{C4B67AE9-7FEB-4FC9-910D-76840B17B13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0" creationId="{37B9B6FD-966C-4B40-BEEC-EAC652BDCB7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2" creationId="{963DAA1E-E76A-4E68-A8BF-DF521455B2E7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3" creationId="{5CE95EE3-09EC-483E-95D4-C1A77AE2202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2" creationId="{43752DDD-AB7E-4450-8DC7-F7D03CF822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4" creationId="{A29F3AB2-6FFB-435C-97CF-2EB7576A02FB}"/>
          </ac:spMkLst>
        </pc:sp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4" creationId="{A879EEB4-0FEA-48C5-B59D-7B4490271CB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" creationId="{0DB49F6F-46C0-4BE9-BFC2-9DEBE2B79DF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8" creationId="{A139381F-B067-4A76-8DFD-0CE1976FD1E5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4" creationId="{90B0761A-1C78-4C06-946E-1CE169FB3FF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8" creationId="{FE08AE47-EE5A-40E7-A41F-3AF6FCE03942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0" creationId="{1129A3C4-9EC7-45D4-9370-DD3F894968E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4" creationId="{3B428464-66F5-488E-8E85-A5699F44457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2" creationId="{C1F55382-2630-49BB-AD61-E0FDE365993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4" creationId="{9743CDC2-157E-4277-896F-6DBC86F72E1A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8" creationId="{F4907298-31A9-4645-9D12-77E020E1617F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5" creationId="{C3269190-3D34-408E-8F00-CCBE3136310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7" creationId="{61F0E03D-0CCE-4C17-98A6-F65FCEFD9FEF}"/>
          </ac:picMkLst>
        </pc:picChg>
        <pc:picChg chg="add del mod">
          <ac:chgData name="Clemens Schotte" userId="eba36df8-1f13-4b8c-b6ba-8410ab2888ae" providerId="ADAL" clId="{19D133C9-01EC-43E2-9036-17DB899391E7}" dt="2021-06-04T07:18:13.344" v="23" actId="478"/>
          <ac:picMkLst>
            <pc:docMk/>
            <pc:sldMk cId="178185993" sldId="257"/>
            <ac:picMk id="76" creationId="{A3005A25-2FF9-44EA-A3EC-2EE8145C5014}"/>
          </ac:picMkLst>
        </pc:pic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6" creationId="{66DDEFC8-9276-4390-B23E-7738BD7C91F8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8" creationId="{B10300BF-4C28-4D60-92A0-AB99F59B4D1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0" creationId="{24A07802-ED53-4C4D-8AE7-FC719963F1F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6" creationId="{AC2C1D3D-81A9-47F5-B35C-E43076B35A4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0" creationId="{2ACDAB8D-31EF-4C84-9A0B-045210E784A1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2" creationId="{AA184E1A-D349-450F-9142-F5D771B5B607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69" creationId="{DC5241EC-3689-4495-A6D9-D172201DBD5C}"/>
          </ac:cxnSpMkLst>
        </pc:cxnChg>
      </pc:sldChg>
      <pc:sldChg chg="modSp new del mod">
        <pc:chgData name="Clemens Schotte" userId="eba36df8-1f13-4b8c-b6ba-8410ab2888ae" providerId="ADAL" clId="{19D133C9-01EC-43E2-9036-17DB899391E7}" dt="2021-06-04T07:18:31.973" v="27" actId="47"/>
        <pc:sldMkLst>
          <pc:docMk/>
          <pc:sldMk cId="1352948504" sldId="258"/>
        </pc:sldMkLst>
        <pc:spChg chg="mod">
          <ac:chgData name="Clemens Schotte" userId="eba36df8-1f13-4b8c-b6ba-8410ab2888ae" providerId="ADAL" clId="{19D133C9-01EC-43E2-9036-17DB899391E7}" dt="2021-06-04T07:13:26.486" v="4" actId="20577"/>
          <ac:spMkLst>
            <pc:docMk/>
            <pc:sldMk cId="1352948504" sldId="258"/>
            <ac:spMk id="2" creationId="{3D45C4CC-162E-465C-8630-00A6239E9EE7}"/>
          </ac:spMkLst>
        </pc:spChg>
      </pc:sldChg>
      <pc:sldChg chg="addSp">
        <pc:chgData name="Clemens Schotte" userId="eba36df8-1f13-4b8c-b6ba-8410ab2888ae" providerId="ADAL" clId="{19D133C9-01EC-43E2-9036-17DB899391E7}" dt="2021-06-04T07:17:18.556" v="11"/>
        <pc:sldMkLst>
          <pc:docMk/>
          <pc:sldMk cId="633830477" sldId="259"/>
        </pc:sldMkLst>
        <pc:picChg chg="add">
          <ac:chgData name="Clemens Schotte" userId="eba36df8-1f13-4b8c-b6ba-8410ab2888ae" providerId="ADAL" clId="{19D133C9-01EC-43E2-9036-17DB899391E7}" dt="2021-06-04T07:17:18.556" v="11"/>
          <ac:picMkLst>
            <pc:docMk/>
            <pc:sldMk cId="633830477" sldId="259"/>
            <ac:picMk id="1026" creationId="{B8E3D433-5A91-4220-8FD3-C0CC89F52353}"/>
          </ac:picMkLst>
        </pc:picChg>
      </pc:sldChg>
      <pc:sldChg chg="addSp delSp modSp new add del mod ord">
        <pc:chgData name="Clemens Schotte" userId="eba36df8-1f13-4b8c-b6ba-8410ab2888ae" providerId="ADAL" clId="{19D133C9-01EC-43E2-9036-17DB899391E7}" dt="2021-06-04T07:18:15.337" v="24" actId="47"/>
        <pc:sldMkLst>
          <pc:docMk/>
          <pc:sldMk cId="916634764" sldId="259"/>
        </pc:sldMkLst>
        <pc:spChg chg="mod">
          <ac:chgData name="Clemens Schotte" userId="eba36df8-1f13-4b8c-b6ba-8410ab2888ae" providerId="ADAL" clId="{19D133C9-01EC-43E2-9036-17DB899391E7}" dt="2021-06-04T07:13:46.271" v="8"/>
          <ac:spMkLst>
            <pc:docMk/>
            <pc:sldMk cId="916634764" sldId="259"/>
            <ac:spMk id="2" creationId="{821E3641-FC85-480C-937C-04C88359F783}"/>
          </ac:spMkLst>
        </pc:spChg>
        <pc:spChg chg="del mod">
          <ac:chgData name="Clemens Schotte" userId="eba36df8-1f13-4b8c-b6ba-8410ab2888ae" providerId="ADAL" clId="{19D133C9-01EC-43E2-9036-17DB899391E7}" dt="2021-06-04T07:17:43.861" v="16" actId="478"/>
          <ac:spMkLst>
            <pc:docMk/>
            <pc:sldMk cId="916634764" sldId="259"/>
            <ac:spMk id="3" creationId="{36649F78-B821-4434-ADC3-2B1E5489D972}"/>
          </ac:spMkLst>
        </pc:spChg>
        <pc:spChg chg="add del mod">
          <ac:chgData name="Clemens Schotte" userId="eba36df8-1f13-4b8c-b6ba-8410ab2888ae" providerId="ADAL" clId="{19D133C9-01EC-43E2-9036-17DB899391E7}" dt="2021-06-04T07:17:47.514" v="17" actId="478"/>
          <ac:spMkLst>
            <pc:docMk/>
            <pc:sldMk cId="916634764" sldId="259"/>
            <ac:spMk id="5" creationId="{0D805D31-0592-4E6F-9C50-3D8825F5D393}"/>
          </ac:spMkLst>
        </pc:spChg>
        <pc:picChg chg="mod">
          <ac:chgData name="Clemens Schotte" userId="eba36df8-1f13-4b8c-b6ba-8410ab2888ae" providerId="ADAL" clId="{19D133C9-01EC-43E2-9036-17DB899391E7}" dt="2021-06-04T07:18:02.353" v="20" actId="14100"/>
          <ac:picMkLst>
            <pc:docMk/>
            <pc:sldMk cId="916634764" sldId="259"/>
            <ac:picMk id="1026" creationId="{B8E3D433-5A91-4220-8FD3-C0CC89F52353}"/>
          </ac:picMkLst>
        </pc:picChg>
      </pc:sldChg>
      <pc:sldChg chg="modSp new mod">
        <pc:chgData name="Clemens Schotte" userId="eba36df8-1f13-4b8c-b6ba-8410ab2888ae" providerId="ADAL" clId="{19D133C9-01EC-43E2-9036-17DB899391E7}" dt="2021-06-04T07:37:14.725" v="339" actId="6549"/>
        <pc:sldMkLst>
          <pc:docMk/>
          <pc:sldMk cId="1059931755" sldId="259"/>
        </pc:sldMkLst>
        <pc:spChg chg="mod">
          <ac:chgData name="Clemens Schotte" userId="eba36df8-1f13-4b8c-b6ba-8410ab2888ae" providerId="ADAL" clId="{19D133C9-01EC-43E2-9036-17DB899391E7}" dt="2021-06-04T07:18:30.053" v="26"/>
          <ac:spMkLst>
            <pc:docMk/>
            <pc:sldMk cId="1059931755" sldId="259"/>
            <ac:spMk id="2" creationId="{7FFA8D99-A1A9-4564-9B0C-2FC5B088A269}"/>
          </ac:spMkLst>
        </pc:spChg>
        <pc:spChg chg="mod">
          <ac:chgData name="Clemens Schotte" userId="eba36df8-1f13-4b8c-b6ba-8410ab2888ae" providerId="ADAL" clId="{19D133C9-01EC-43E2-9036-17DB899391E7}" dt="2021-06-04T07:37:14.725" v="339" actId="6549"/>
          <ac:spMkLst>
            <pc:docMk/>
            <pc:sldMk cId="1059931755" sldId="259"/>
            <ac:spMk id="3" creationId="{0274C13A-1D9A-4891-92B0-744C20A33B40}"/>
          </ac:spMkLst>
        </pc:spChg>
      </pc:sldChg>
      <pc:sldChg chg="modSp new del mod">
        <pc:chgData name="Clemens Schotte" userId="eba36df8-1f13-4b8c-b6ba-8410ab2888ae" providerId="ADAL" clId="{19D133C9-01EC-43E2-9036-17DB899391E7}" dt="2021-06-04T07:39:02.405" v="357" actId="47"/>
        <pc:sldMkLst>
          <pc:docMk/>
          <pc:sldMk cId="1497198427" sldId="260"/>
        </pc:sldMkLst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2" creationId="{3242118E-93AD-4663-9EFD-F393D64446FE}"/>
          </ac:spMkLst>
        </pc:spChg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3" creationId="{9B264A04-1340-4E6E-9821-D3503C7C7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E4C6-90CA-43CE-8CFA-DEC9857B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491B-4AED-4BCE-84CB-A465163D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7E61-B85C-4502-B616-881F4767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AEB5-BC49-4BAD-83BE-E874ADB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4A8D-DAE0-41DF-942E-D4C90DB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34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CEF2-A864-4C45-BEC7-9626873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F04F1-2DAE-4A61-B6F3-F3B60846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9012-93A8-4878-8CCD-0167648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5471-837F-4890-A3EB-6F1B06DD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E31A-DFCF-4C86-9BE7-DC2D7C6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8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C7586-A175-4E4B-BAD5-5A1836A2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D50A-EAB2-47FF-B200-8EA85553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0EEF-14A0-46D0-AD9A-397911D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6B73-337F-4F2B-AE52-27C9C787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30B-9443-45E8-85C2-D22DE51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5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2DD4-DE23-4272-9722-C2E2C589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715-04FD-4116-ABD0-CDAD4BDF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520D-1FBE-4F50-9E46-A8A47D36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AD5B-A38F-445A-8C68-FA960EC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DCD-EECF-4E73-AA3C-0E7AA56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8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A0-88CD-40FE-BB12-D26EBF1E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0276-79AF-4578-9A10-D35EEE4E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CF5D-273C-457C-BCF7-BF62FCAE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1E48-1616-4708-BBF9-60B9141C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EADC-1C57-448A-A67F-ACD00F8D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1EC3-C4F0-454C-AD62-EC14FEFD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A3F4-7417-4039-8689-018F9FEB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C57F-DDBC-4B93-8E3C-88C3E7BA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BD5-B29A-49B0-BEAC-1366492B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C63F-E5C2-42B1-8924-C2ABE360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AC82-08AF-4836-9E6A-5E0D3380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2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5A6B-6B5A-4A6E-B912-2534D9C3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3C1D-87C0-42DE-8BE8-65797FC2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24D2-0A41-422E-85C3-0101F191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4C201-D15C-4494-B2FD-F2A4E210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5E5FC-A696-43CF-8EED-F347EF28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8C41-AC37-47C3-8748-3FD581EF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99972-4CCD-4A02-8F4A-B411BC78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12FA-EDF2-4C50-9587-47F94CF3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5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00E4-4664-4E0F-AE58-3B6F0D0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69D0-BB82-4B62-86F5-88027CC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DC3E-9546-418F-BF52-08E1713F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64614-64BB-4A45-BEE5-FA51C196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3894-AC58-4EE1-A9FE-562596A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A2AF-44DE-46AF-AB43-2459BBD4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4279-F52D-40C9-B9A6-926CD8B0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20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059A-A759-4EE1-B575-35B10136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6662-17DD-4D31-8578-5FDDF4F8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0482-D275-460F-9DE1-A07C2A07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58B7-871B-4E03-8674-DF83314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5CEB-DFC7-4EB7-83D2-BD91A7B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5C22-A861-49D3-B1A9-8C2AAD8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8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672C-1BBA-48EA-B85D-AEE638D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22F3E-72DA-4489-BD70-7BB0C0A1B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2F3B-E0C5-479C-AD63-F2FC5461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9D365-38C0-446B-A5CA-F4192FFA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19E-ADD6-40B4-96F1-395A159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993B-7EE9-4D83-BDA7-44D6A01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52CC5-22AA-45AB-AAA4-024B7A1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E7E8-CDE5-42FE-8141-BB8AAF88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FDD6-F9E9-49CB-9155-96473EA2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09-C875-4CFD-8045-AD1B2DF230FC}" type="datetimeFigureOut">
              <a:rPr lang="en-NL" smtClean="0"/>
              <a:t>08/06/2021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CF95-AF31-4D1A-9A07-617243D4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1CEB-66CC-4CDD-AFAA-1DA93C36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4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34ED-6885-4396-B88D-D644ED6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79EEB4-0FEA-48C5-B59D-7B449027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7651" y="2776706"/>
            <a:ext cx="1080000" cy="108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B49F6F-46C0-4BE9-BFC2-9DEBE2B79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51" y="2776706"/>
            <a:ext cx="1080000" cy="108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39381F-B067-4A76-8DFD-0CE1976FD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9831" y="2866706"/>
            <a:ext cx="360000" cy="36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B0761A-1C78-4C06-946E-1CE169FB3F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6851" y="5055018"/>
            <a:ext cx="1080000" cy="108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E08AE47-EE5A-40E7-A41F-3AF6FCE03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7021" y="5169431"/>
            <a:ext cx="360000" cy="36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129A3C4-9EC7-45D4-9370-DD3F89496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2251" y="2776706"/>
            <a:ext cx="1080000" cy="108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428464-66F5-488E-8E85-A5699F444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7651" y="5055018"/>
            <a:ext cx="1080000" cy="108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DEFC8-9276-4390-B23E-7738BD7C91F8}"/>
              </a:ext>
            </a:extLst>
          </p:cNvPr>
          <p:cNvCxnSpPr>
            <a:stCxn id="20" idx="1"/>
            <a:endCxn id="6" idx="3"/>
          </p:cNvCxnSpPr>
          <p:nvPr/>
        </p:nvCxnSpPr>
        <p:spPr>
          <a:xfrm flipH="1">
            <a:off x="21668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0300BF-4C28-4D60-92A0-AB99F59B4D1C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>
            <a:off x="41222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07802-ED53-4C4D-8AE7-FC719963F1FC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2166851" y="5595018"/>
            <a:ext cx="283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C1F55382-2630-49BB-AD61-E0FDE36599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99298" y="5703592"/>
            <a:ext cx="360000" cy="36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C1D3D-81A9-47F5-B35C-E43076B35A4C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537651" y="3856706"/>
            <a:ext cx="0" cy="11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743CDC2-157E-4277-896F-6DBC86F72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7651" y="4275862"/>
            <a:ext cx="360000" cy="36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4907298-31A9-4645-9D12-77E020E161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9951" y="1574871"/>
            <a:ext cx="720000" cy="720000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CDAB8D-31EF-4C84-9A0B-045210E784A1}"/>
              </a:ext>
            </a:extLst>
          </p:cNvPr>
          <p:cNvCxnSpPr>
            <a:stCxn id="38" idx="3"/>
            <a:endCxn id="4" idx="0"/>
          </p:cNvCxnSpPr>
          <p:nvPr/>
        </p:nvCxnSpPr>
        <p:spPr>
          <a:xfrm>
            <a:off x="4919951" y="1934871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184E1A-D349-450F-9142-F5D771B5B607}"/>
              </a:ext>
            </a:extLst>
          </p:cNvPr>
          <p:cNvCxnSpPr>
            <a:stCxn id="38" idx="1"/>
            <a:endCxn id="20" idx="0"/>
          </p:cNvCxnSpPr>
          <p:nvPr/>
        </p:nvCxnSpPr>
        <p:spPr>
          <a:xfrm rot="10800000" flipV="1">
            <a:off x="3582251" y="1934870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85D434-A99E-4358-804F-B5F60D1BD0AA}"/>
              </a:ext>
            </a:extLst>
          </p:cNvPr>
          <p:cNvSpPr txBox="1"/>
          <p:nvPr/>
        </p:nvSpPr>
        <p:spPr>
          <a:xfrm>
            <a:off x="833909" y="6147770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6142C-26F7-4423-B995-0B45018D8EA5}"/>
              </a:ext>
            </a:extLst>
          </p:cNvPr>
          <p:cNvSpPr txBox="1"/>
          <p:nvPr/>
        </p:nvSpPr>
        <p:spPr>
          <a:xfrm>
            <a:off x="999017" y="3790155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9CC9E4-F9C2-4F41-8DE3-AF4887BBCF89}"/>
              </a:ext>
            </a:extLst>
          </p:cNvPr>
          <p:cNvSpPr txBox="1"/>
          <p:nvPr/>
        </p:nvSpPr>
        <p:spPr>
          <a:xfrm>
            <a:off x="5055147" y="6147770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WebJob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2DF02-0BDB-44F6-B164-4C26966C3F83}"/>
              </a:ext>
            </a:extLst>
          </p:cNvPr>
          <p:cNvSpPr txBox="1"/>
          <p:nvPr/>
        </p:nvSpPr>
        <p:spPr>
          <a:xfrm>
            <a:off x="3448748" y="5675686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B4E64-C400-4596-9D0D-7D846DE0E79F}"/>
              </a:ext>
            </a:extLst>
          </p:cNvPr>
          <p:cNvSpPr txBox="1"/>
          <p:nvPr/>
        </p:nvSpPr>
        <p:spPr>
          <a:xfrm>
            <a:off x="2612554" y="5140352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personal access token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18DB5F-23EC-4182-8B63-C9E3E77587C9}"/>
              </a:ext>
            </a:extLst>
          </p:cNvPr>
          <p:cNvSpPr txBox="1"/>
          <p:nvPr/>
        </p:nvSpPr>
        <p:spPr>
          <a:xfrm>
            <a:off x="5689562" y="426311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data.json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902426-189C-4E41-BCE9-812302F2F7FA}"/>
              </a:ext>
            </a:extLst>
          </p:cNvPr>
          <p:cNvSpPr txBox="1"/>
          <p:nvPr/>
        </p:nvSpPr>
        <p:spPr>
          <a:xfrm>
            <a:off x="6085460" y="2993540"/>
            <a:ext cx="124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B67AE9-7FEB-4FC9-910D-76840B17B13E}"/>
              </a:ext>
            </a:extLst>
          </p:cNvPr>
          <p:cNvSpPr txBox="1"/>
          <p:nvPr/>
        </p:nvSpPr>
        <p:spPr>
          <a:xfrm>
            <a:off x="2945697" y="3803249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Gateway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B9B6FD-966C-4B40-BEEC-EAC652BDCB75}"/>
              </a:ext>
            </a:extLst>
          </p:cNvPr>
          <p:cNvSpPr txBox="1"/>
          <p:nvPr/>
        </p:nvSpPr>
        <p:spPr>
          <a:xfrm>
            <a:off x="2419792" y="2523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TLS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3DAA1E-E76A-4E68-A8BF-DF521455B2E7}"/>
              </a:ext>
            </a:extLst>
          </p:cNvPr>
          <p:cNvSpPr txBox="1"/>
          <p:nvPr/>
        </p:nvSpPr>
        <p:spPr>
          <a:xfrm>
            <a:off x="4717298" y="1520628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Active Directory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95EE3-09EC-483E-95D4-C1A77AE22023}"/>
              </a:ext>
            </a:extLst>
          </p:cNvPr>
          <p:cNvSpPr/>
          <p:nvPr/>
        </p:nvSpPr>
        <p:spPr>
          <a:xfrm>
            <a:off x="4568252" y="2523198"/>
            <a:ext cx="3063799" cy="40781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C3269190-3D34-408E-8F00-CCBE313631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47988" y="2503356"/>
            <a:ext cx="360000" cy="36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1F0E03D-0CCE-4C17-98A6-F65FCEFD9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29145" y="5235018"/>
            <a:ext cx="720000" cy="720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5241EC-3689-4495-A6D9-D172201DBD5C}"/>
              </a:ext>
            </a:extLst>
          </p:cNvPr>
          <p:cNvCxnSpPr>
            <a:stCxn id="67" idx="1"/>
            <a:endCxn id="24" idx="3"/>
          </p:cNvCxnSpPr>
          <p:nvPr/>
        </p:nvCxnSpPr>
        <p:spPr>
          <a:xfrm flipH="1">
            <a:off x="6077651" y="5595018"/>
            <a:ext cx="175149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3752DDD-AB7E-4450-8DC7-F7D03CF822CE}"/>
              </a:ext>
            </a:extLst>
          </p:cNvPr>
          <p:cNvSpPr txBox="1"/>
          <p:nvPr/>
        </p:nvSpPr>
        <p:spPr>
          <a:xfrm>
            <a:off x="6818225" y="2521284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VNet</a:t>
            </a:r>
            <a:endParaRPr lang="en-N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9F3AB2-6FFB-435C-97CF-2EB7576A02FB}"/>
              </a:ext>
            </a:extLst>
          </p:cNvPr>
          <p:cNvSpPr txBox="1"/>
          <p:nvPr/>
        </p:nvSpPr>
        <p:spPr>
          <a:xfrm>
            <a:off x="7662045" y="6147770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Vault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D99-A1A9-4564-9B0C-2FC5B08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C13A-1D9A-4891-92B0-744C20A3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projects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id, name, description,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lastUpdateTime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Get project properties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ProcessTemplate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repositories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Get last commit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last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ChangedDate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2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youngest date from a commit,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project will determine the project activity age (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LastKnownActivity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are stored in a simple JSON file used by the Dashboard 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 Light</vt:lpstr>
      <vt:lpstr>Office Theme</vt:lpstr>
      <vt:lpstr>Architecture</vt:lpstr>
      <vt:lpstr>Daily 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Dashboard Architecture</dc:title>
  <dc:creator>Clemens Schotte</dc:creator>
  <cp:lastModifiedBy>Clemens Schotte</cp:lastModifiedBy>
  <cp:revision>4</cp:revision>
  <dcterms:created xsi:type="dcterms:W3CDTF">2021-06-04T06:36:56Z</dcterms:created>
  <dcterms:modified xsi:type="dcterms:W3CDTF">2021-06-08T12:18:25Z</dcterms:modified>
</cp:coreProperties>
</file>