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04/06/2021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689562" y="426311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data.json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6085460" y="2993540"/>
            <a:ext cx="124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3269190-3D34-408E-8F00-CCBE313631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47988" y="2503356"/>
            <a:ext cx="360000" cy="36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29145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1751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3752DDD-AB7E-4450-8DC7-F7D03CF822CE}"/>
              </a:ext>
            </a:extLst>
          </p:cNvPr>
          <p:cNvSpPr txBox="1"/>
          <p:nvPr/>
        </p:nvSpPr>
        <p:spPr>
          <a:xfrm>
            <a:off x="6818225" y="252128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VNet</a:t>
            </a:r>
            <a:endParaRPr lang="en-N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7662045" y="6147770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 or project will determine the project activity age (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LastKnownActivity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2</cp:revision>
  <dcterms:created xsi:type="dcterms:W3CDTF">2021-06-04T06:36:56Z</dcterms:created>
  <dcterms:modified xsi:type="dcterms:W3CDTF">2021-06-04T12:09:06Z</dcterms:modified>
</cp:coreProperties>
</file>