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976B-4A0B-4250-8317-5FFDF67D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76BE-3775-4D5C-A8F4-37E7677E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5625-87D3-40F1-8C80-693DB2C9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42A3-3F8E-400D-A6FA-1D9F4BD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F84B-22A6-4A3A-B516-416AF013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3410-DA84-405A-A3BA-D6FB984A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BFDB-3A32-4728-8B2D-83AB0432F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3E7D-16F6-4C23-B00D-B9E85704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CA51-C69C-42A5-BDDD-C3764671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09B2-971F-49B4-A5E1-BA4C138D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178AA-89A2-4468-B1E6-EEB0ACE3B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4A114-16F5-4290-BEE7-76653C77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36F7-DECA-4646-BA5E-462ACEE0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CDB4-38C3-43CA-8EC1-86897086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6A48-8522-47EF-A5B3-56AC925A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7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C4F7-7ADC-4688-B484-E57238FC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D44A-931D-49AF-9CA3-3709B58C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C0C8-59A9-40AA-92C5-D3B919CC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8883-BE39-4141-9100-D61B0A9E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DFB4-9234-4AE4-B165-AEFDB0BE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4722-EBBC-484E-8F3F-5E48D123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F5F-063C-46C3-8E9E-BD960D49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6998-F7B5-408E-B405-81AD9E73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2C46-3467-4EF9-86F2-62EBFC63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E020-32E8-4136-A2AC-15FDBA14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963B-49EE-4F61-9BD4-5BE28795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08F5-8A4D-4F2D-B8D1-02023B4E1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580D5-6645-4026-861D-E3702E2B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513-9C71-463E-869F-749322B5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EAAA6-6B51-44CD-BB37-8D6BB0B3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6FC18-8BD7-4D75-9F62-4A5AE012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01E1-CCB6-42D0-ADC4-2F0275A2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CA46D-9C41-4067-BB29-6D14D95C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8987-4504-4508-9791-8E760CB80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3EE48-46E9-4B0B-B124-BADD2C975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F9DB9-71F9-45FE-BDE1-4511EB58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ECB5-6B0A-4685-B468-1CAB41DB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7EC6E-6144-4874-AB8B-6895DBF7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C734F-7F69-4724-BDAC-DADE3C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124F-4B59-4D32-90E8-50C4003A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94A1A-B364-490D-8921-A44A695D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B91E6-A221-4333-AEA9-886E5890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E381-3BA2-410D-8153-A13B4C21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B3B6C-49A7-4166-A964-3ED2E1E6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2D22B-C560-47B6-9227-4FCB5D7A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34A13-7DB4-4EB1-88EA-F44B9002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B28B-9B09-4C5B-B1E3-937CF5D4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94E3-7723-4758-AB49-8A0E9F31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EC2A0-5C5C-43C4-9DF2-6C07E3A48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EA16-B147-4D7C-8B34-A55ADE3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D48BD-8C13-4E44-9C1A-03FA922A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A2E3-B44B-4866-A823-D7AE27CD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6EC6-8E00-4F3D-B8B4-730B0591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FC9A2-052A-4818-8C69-3CEA9AFDF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9B96-E683-4238-9D81-8A827BA4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F0A9-81FC-4B02-9E55-215C17BE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87404-D4B4-46B3-8B2B-2A944A3C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D21F-AEF4-4223-A5BC-8565B893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B3F13-4CC6-48C1-A26E-6E3E3807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38693-8582-42A5-B04E-E70523F8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A9F7B-8208-4CFF-B5DB-08AB4E91A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C012-5CF1-4DA7-9BDB-ACF1F3011C6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7EE5-7132-4C2A-AB14-AE5919F97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2B0B-6496-4B05-9441-74792CC02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11BFE-AF7A-4182-A98D-70A7DCD2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oud">
            <a:extLst>
              <a:ext uri="{FF2B5EF4-FFF2-40B4-BE49-F238E27FC236}">
                <a16:creationId xmlns:a16="http://schemas.microsoft.com/office/drawing/2014/main" id="{79E2AF4F-C02C-4750-A055-39174DBF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962" y="1214409"/>
            <a:ext cx="2080835" cy="2080835"/>
          </a:xfrm>
          <a:prstGeom prst="rect">
            <a:avLst/>
          </a:prstGeom>
        </p:spPr>
      </p:pic>
      <p:pic>
        <p:nvPicPr>
          <p:cNvPr id="3" name="Graphic 2" descr="Smart Phone">
            <a:extLst>
              <a:ext uri="{FF2B5EF4-FFF2-40B4-BE49-F238E27FC236}">
                <a16:creationId xmlns:a16="http://schemas.microsoft.com/office/drawing/2014/main" id="{C7B27E0B-5425-45AA-9DEE-A9E115B8F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585" y="1483468"/>
            <a:ext cx="3623553" cy="3623553"/>
          </a:xfrm>
          <a:prstGeom prst="rect">
            <a:avLst/>
          </a:prstGeom>
        </p:spPr>
      </p:pic>
      <p:pic>
        <p:nvPicPr>
          <p:cNvPr id="5" name="Graphic 4" descr="Wi-Fi">
            <a:extLst>
              <a:ext uri="{FF2B5EF4-FFF2-40B4-BE49-F238E27FC236}">
                <a16:creationId xmlns:a16="http://schemas.microsoft.com/office/drawing/2014/main" id="{FEDE0DCE-733B-481B-AB24-33BA5BD89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3161" y="2033860"/>
            <a:ext cx="914400" cy="914400"/>
          </a:xfrm>
          <a:prstGeom prst="rect">
            <a:avLst/>
          </a:prstGeom>
        </p:spPr>
      </p:pic>
      <p:pic>
        <p:nvPicPr>
          <p:cNvPr id="7" name="Graphic 6" descr="Wireless">
            <a:extLst>
              <a:ext uri="{FF2B5EF4-FFF2-40B4-BE49-F238E27FC236}">
                <a16:creationId xmlns:a16="http://schemas.microsoft.com/office/drawing/2014/main" id="{FD94F979-0D78-4A68-8BCF-30639D4C2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5347" y="340931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83DCD-D792-46F1-9504-A5D9AD64945B}"/>
              </a:ext>
            </a:extLst>
          </p:cNvPr>
          <p:cNvSpPr txBox="1"/>
          <p:nvPr/>
        </p:nvSpPr>
        <p:spPr>
          <a:xfrm>
            <a:off x="1781823" y="26935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0ACD8-1027-4743-A5D4-52983271424F}"/>
              </a:ext>
            </a:extLst>
          </p:cNvPr>
          <p:cNvSpPr txBox="1"/>
          <p:nvPr/>
        </p:nvSpPr>
        <p:spPr>
          <a:xfrm>
            <a:off x="1626160" y="4139049"/>
            <a:ext cx="94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4G / LTE</a:t>
            </a:r>
          </a:p>
        </p:txBody>
      </p:sp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E2028F37-19DC-4DB2-ADFF-EDEF690F8F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3810" y="2033860"/>
            <a:ext cx="914400" cy="914400"/>
          </a:xfrm>
          <a:prstGeom prst="rect">
            <a:avLst/>
          </a:prstGeom>
        </p:spPr>
      </p:pic>
      <p:pic>
        <p:nvPicPr>
          <p:cNvPr id="13" name="Graphic 12" descr="Cell Tower">
            <a:extLst>
              <a:ext uri="{FF2B5EF4-FFF2-40B4-BE49-F238E27FC236}">
                <a16:creationId xmlns:a16="http://schemas.microsoft.com/office/drawing/2014/main" id="{58B20408-4E4F-47A2-82CE-31AC364B2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31112" y="3452541"/>
            <a:ext cx="914400" cy="914400"/>
          </a:xfrm>
          <a:prstGeom prst="rect">
            <a:avLst/>
          </a:prstGeom>
        </p:spPr>
      </p:pic>
      <p:pic>
        <p:nvPicPr>
          <p:cNvPr id="17" name="Graphic 16" descr="Building">
            <a:extLst>
              <a:ext uri="{FF2B5EF4-FFF2-40B4-BE49-F238E27FC236}">
                <a16:creationId xmlns:a16="http://schemas.microsoft.com/office/drawing/2014/main" id="{147F3E8D-C124-4033-82AE-98F7296BE2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65193" y="3062914"/>
            <a:ext cx="1418103" cy="141810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018FFC-C452-4B42-A067-DC545162BC1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557561" y="2491060"/>
            <a:ext cx="129624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EB36C8-AF1B-473C-9534-768D07180FF6}"/>
              </a:ext>
            </a:extLst>
          </p:cNvPr>
          <p:cNvCxnSpPr>
            <a:cxnSpLocks/>
          </p:cNvCxnSpPr>
          <p:nvPr/>
        </p:nvCxnSpPr>
        <p:spPr>
          <a:xfrm>
            <a:off x="4844162" y="2491060"/>
            <a:ext cx="8069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3C04B9-F507-4948-BE64-7D8C83166601}"/>
              </a:ext>
            </a:extLst>
          </p:cNvPr>
          <p:cNvSpPr txBox="1"/>
          <p:nvPr/>
        </p:nvSpPr>
        <p:spPr>
          <a:xfrm>
            <a:off x="5014262" y="21453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1D5F9-423D-4703-86F3-F93AB2E22C39}"/>
              </a:ext>
            </a:extLst>
          </p:cNvPr>
          <p:cNvSpPr txBox="1"/>
          <p:nvPr/>
        </p:nvSpPr>
        <p:spPr>
          <a:xfrm>
            <a:off x="6001710" y="229081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1579A-1444-47B4-8AD7-2C930947F437}"/>
              </a:ext>
            </a:extLst>
          </p:cNvPr>
          <p:cNvCxnSpPr>
            <a:cxnSpLocks/>
          </p:cNvCxnSpPr>
          <p:nvPr/>
        </p:nvCxnSpPr>
        <p:spPr>
          <a:xfrm>
            <a:off x="6466006" y="2778897"/>
            <a:ext cx="0" cy="426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7BEA61-DE6B-481A-8F15-2893398CE99E}"/>
              </a:ext>
            </a:extLst>
          </p:cNvPr>
          <p:cNvCxnSpPr>
            <a:cxnSpLocks/>
          </p:cNvCxnSpPr>
          <p:nvPr/>
        </p:nvCxnSpPr>
        <p:spPr>
          <a:xfrm>
            <a:off x="2534863" y="3977990"/>
            <a:ext cx="1296249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50AE69-36C6-4F64-B919-A87329FE1DEA}"/>
              </a:ext>
            </a:extLst>
          </p:cNvPr>
          <p:cNvCxnSpPr>
            <a:cxnSpLocks/>
          </p:cNvCxnSpPr>
          <p:nvPr/>
        </p:nvCxnSpPr>
        <p:spPr>
          <a:xfrm>
            <a:off x="4288312" y="4620918"/>
            <a:ext cx="217347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CD452B-4F87-478A-9FEB-6188BD0EC687}"/>
              </a:ext>
            </a:extLst>
          </p:cNvPr>
          <p:cNvCxnSpPr>
            <a:cxnSpLocks/>
          </p:cNvCxnSpPr>
          <p:nvPr/>
        </p:nvCxnSpPr>
        <p:spPr>
          <a:xfrm flipV="1">
            <a:off x="4289063" y="4342666"/>
            <a:ext cx="0" cy="2759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1A3BCE-D812-4949-8FB4-8B1E09857428}"/>
              </a:ext>
            </a:extLst>
          </p:cNvPr>
          <p:cNvCxnSpPr>
            <a:cxnSpLocks/>
          </p:cNvCxnSpPr>
          <p:nvPr/>
        </p:nvCxnSpPr>
        <p:spPr>
          <a:xfrm flipV="1">
            <a:off x="6478129" y="4366941"/>
            <a:ext cx="0" cy="2516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BEBDD6-98C1-429F-AB9B-5727B3B17BBC}"/>
              </a:ext>
            </a:extLst>
          </p:cNvPr>
          <p:cNvSpPr txBox="1"/>
          <p:nvPr/>
        </p:nvSpPr>
        <p:spPr>
          <a:xfrm>
            <a:off x="3066058" y="219919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WiFi</a:t>
            </a:r>
            <a:r>
              <a:rPr lang="en-US" sz="1100" dirty="0"/>
              <a:t> Calling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C6D3DA-0B1E-47E6-B28F-DA2472C92496}"/>
              </a:ext>
            </a:extLst>
          </p:cNvPr>
          <p:cNvCxnSpPr>
            <a:cxnSpLocks/>
          </p:cNvCxnSpPr>
          <p:nvPr/>
        </p:nvCxnSpPr>
        <p:spPr>
          <a:xfrm>
            <a:off x="6779798" y="3909741"/>
            <a:ext cx="806995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Phone Vibration">
            <a:extLst>
              <a:ext uri="{FF2B5EF4-FFF2-40B4-BE49-F238E27FC236}">
                <a16:creationId xmlns:a16="http://schemas.microsoft.com/office/drawing/2014/main" id="{112DFA81-7752-42E1-B57B-16E078A5D4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10978" y="3500881"/>
            <a:ext cx="914400" cy="91440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50DDD917-6BD7-470B-B9C9-D3196B26F5F9}"/>
              </a:ext>
            </a:extLst>
          </p:cNvPr>
          <p:cNvSpPr/>
          <p:nvPr/>
        </p:nvSpPr>
        <p:spPr>
          <a:xfrm>
            <a:off x="1950966" y="4577545"/>
            <a:ext cx="296562" cy="2965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9C0405-8655-482A-A079-3BFE8E06D65D}"/>
              </a:ext>
            </a:extLst>
          </p:cNvPr>
          <p:cNvSpPr txBox="1"/>
          <p:nvPr/>
        </p:nvSpPr>
        <p:spPr>
          <a:xfrm>
            <a:off x="4558456" y="422491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Mobile carrier</a:t>
            </a:r>
          </a:p>
        </p:txBody>
      </p:sp>
    </p:spTree>
    <p:extLst>
      <p:ext uri="{BB962C8B-B14F-4D97-AF65-F5344CB8AC3E}">
        <p14:creationId xmlns:p14="http://schemas.microsoft.com/office/powerpoint/2010/main" val="377403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Schotte</dc:creator>
  <cp:lastModifiedBy>Clemens Schotte</cp:lastModifiedBy>
  <cp:revision>2</cp:revision>
  <dcterms:created xsi:type="dcterms:W3CDTF">2020-07-16T11:04:56Z</dcterms:created>
  <dcterms:modified xsi:type="dcterms:W3CDTF">2020-07-16T11:25:01Z</dcterms:modified>
</cp:coreProperties>
</file>