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493C14-4217-410A-8E78-578E5A57286A}" v="5" dt="2021-06-07T19:30:04.3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emens Schotte" userId="eba36df8-1f13-4b8c-b6ba-8410ab2888ae" providerId="ADAL" clId="{C5493C14-4217-410A-8E78-578E5A57286A}"/>
    <pc:docChg chg="undo custSel addSld delSld modSld">
      <pc:chgData name="Clemens Schotte" userId="eba36df8-1f13-4b8c-b6ba-8410ab2888ae" providerId="ADAL" clId="{C5493C14-4217-410A-8E78-578E5A57286A}" dt="2021-06-07T19:33:23.767" v="96" actId="6549"/>
      <pc:docMkLst>
        <pc:docMk/>
      </pc:docMkLst>
      <pc:sldChg chg="addSp modSp add del mod">
        <pc:chgData name="Clemens Schotte" userId="eba36df8-1f13-4b8c-b6ba-8410ab2888ae" providerId="ADAL" clId="{C5493C14-4217-410A-8E78-578E5A57286A}" dt="2021-06-07T19:33:23.767" v="96" actId="6549"/>
        <pc:sldMkLst>
          <pc:docMk/>
          <pc:sldMk cId="658070615" sldId="257"/>
        </pc:sldMkLst>
        <pc:spChg chg="add mod">
          <ac:chgData name="Clemens Schotte" userId="eba36df8-1f13-4b8c-b6ba-8410ab2888ae" providerId="ADAL" clId="{C5493C14-4217-410A-8E78-578E5A57286A}" dt="2021-06-07T19:33:23.767" v="96" actId="6549"/>
          <ac:spMkLst>
            <pc:docMk/>
            <pc:sldMk cId="658070615" sldId="257"/>
            <ac:spMk id="2" creationId="{878AE558-C51A-405F-8ABF-55AD44BC70B2}"/>
          </ac:spMkLst>
        </pc:spChg>
        <pc:spChg chg="mod">
          <ac:chgData name="Clemens Schotte" userId="eba36df8-1f13-4b8c-b6ba-8410ab2888ae" providerId="ADAL" clId="{C5493C14-4217-410A-8E78-578E5A57286A}" dt="2021-06-07T13:30:24.281" v="5" actId="20577"/>
          <ac:spMkLst>
            <pc:docMk/>
            <pc:sldMk cId="658070615" sldId="257"/>
            <ac:spMk id="20" creationId="{69F788D5-D371-46B5-A061-0C47448141F6}"/>
          </ac:spMkLst>
        </pc:spChg>
        <pc:picChg chg="mod">
          <ac:chgData name="Clemens Schotte" userId="eba36df8-1f13-4b8c-b6ba-8410ab2888ae" providerId="ADAL" clId="{C5493C14-4217-410A-8E78-578E5A57286A}" dt="2021-06-07T19:30:04.346" v="11" actId="1076"/>
          <ac:picMkLst>
            <pc:docMk/>
            <pc:sldMk cId="658070615" sldId="257"/>
            <ac:picMk id="1026" creationId="{2F05E7FE-8837-4CC0-AD8F-E90E6D7C2911}"/>
          </ac:picMkLst>
        </pc:picChg>
      </pc:sldChg>
      <pc:sldChg chg="addSp">
        <pc:chgData name="Clemens Schotte" userId="eba36df8-1f13-4b8c-b6ba-8410ab2888ae" providerId="ADAL" clId="{C5493C14-4217-410A-8E78-578E5A57286A}" dt="2021-06-07T19:29:50.768" v="6"/>
        <pc:sldMkLst>
          <pc:docMk/>
          <pc:sldMk cId="2184948727" sldId="257"/>
        </pc:sldMkLst>
        <pc:picChg chg="add">
          <ac:chgData name="Clemens Schotte" userId="eba36df8-1f13-4b8c-b6ba-8410ab2888ae" providerId="ADAL" clId="{C5493C14-4217-410A-8E78-578E5A57286A}" dt="2021-06-07T19:29:50.768" v="6"/>
          <ac:picMkLst>
            <pc:docMk/>
            <pc:sldMk cId="2184948727" sldId="257"/>
            <ac:picMk id="1026" creationId="{2F05E7FE-8837-4CC0-AD8F-E90E6D7C2911}"/>
          </ac:picMkLst>
        </pc:picChg>
      </pc:sldChg>
      <pc:sldChg chg="new del">
        <pc:chgData name="Clemens Schotte" userId="eba36df8-1f13-4b8c-b6ba-8410ab2888ae" providerId="ADAL" clId="{C5493C14-4217-410A-8E78-578E5A57286A}" dt="2021-06-07T13:29:31.200" v="1" actId="47"/>
        <pc:sldMkLst>
          <pc:docMk/>
          <pc:sldMk cId="1104853295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FC8CC-82A3-4D34-A6FB-38F174C60A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CCB2F7-57C8-4668-8D40-2415E7E6A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359F3-039C-44C9-8878-6CC621F59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5A6C-1DCF-4CF4-9383-EB508BE2A44C}" type="datetimeFigureOut">
              <a:rPr lang="en-NL" smtClean="0"/>
              <a:t>07/06/2021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870D3-076C-40EA-9A17-96AFAD0DB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9D15F-E735-45B8-85DB-7D4CD6572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4639E-86FF-42B0-9902-54E8880E4B3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31422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7CFFF-7587-4A14-9031-5ACE4B921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71FF96-6B0C-4954-8386-3D0DC7A748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3EDDD-91ED-405E-91BF-442AD23CA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5A6C-1DCF-4CF4-9383-EB508BE2A44C}" type="datetimeFigureOut">
              <a:rPr lang="en-NL" smtClean="0"/>
              <a:t>07/06/2021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3C9D2-5C2B-4FF4-B5D3-AB407A7EA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647CC-4F5A-45EB-A307-E9000DF5E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4639E-86FF-42B0-9902-54E8880E4B3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1451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87DD15-AD08-47A3-BBE0-24C4486527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5B285E-07FD-4895-B58A-043D4DC23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DD9C2-57E3-436C-B8D7-5395DFE82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5A6C-1DCF-4CF4-9383-EB508BE2A44C}" type="datetimeFigureOut">
              <a:rPr lang="en-NL" smtClean="0"/>
              <a:t>07/06/2021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7089A-13AE-4DB9-80B6-1B707F3F6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DAA01-BC26-4D46-B3BB-306BA4CAC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4639E-86FF-42B0-9902-54E8880E4B3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26671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D6413-5170-4A2C-AA08-9E3715DCF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443B9-3185-44B6-941E-E4C97E03E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A1968-5724-4587-A79F-FC4A633CE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5A6C-1DCF-4CF4-9383-EB508BE2A44C}" type="datetimeFigureOut">
              <a:rPr lang="en-NL" smtClean="0"/>
              <a:t>07/06/2021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5F1C0-BAC3-483C-B6AE-63C9567D3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7D3AC-5BA6-491F-91BE-C29A6E431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4639E-86FF-42B0-9902-54E8880E4B3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93691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16CC7-07A7-49D0-8307-7B9C7E30A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A5A5AC-3C85-4DD2-849B-8EFD71854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9D2E7-F9A7-4E4F-8EE6-FDD5ABC3A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5A6C-1DCF-4CF4-9383-EB508BE2A44C}" type="datetimeFigureOut">
              <a:rPr lang="en-NL" smtClean="0"/>
              <a:t>07/06/2021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B8EBB-01F8-47BF-9EDF-EB28DA17D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100AB-F317-488C-93B8-ED1BB82B4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4639E-86FF-42B0-9902-54E8880E4B3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67502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68FF8-475F-49B1-B825-82D7269BA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4E0C1-B192-48C2-B697-2BEABDCD6D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507BD5-E38A-4C85-95D6-F27EBCC335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16EE3A-6CBC-4FA7-93F8-15056E505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5A6C-1DCF-4CF4-9383-EB508BE2A44C}" type="datetimeFigureOut">
              <a:rPr lang="en-NL" smtClean="0"/>
              <a:t>07/06/2021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FDDC10-5292-431F-BE62-DD88BEB0C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3DE32-8B75-4DC9-9A64-8EA77BFA5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4639E-86FF-42B0-9902-54E8880E4B3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66856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234C7-020C-4098-A8FF-6C48DDF96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A9706F-16D8-4E65-B52F-79B82794C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207112-804C-45BC-B9F0-B2CF502A2D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6E1C75-6FB3-4C9E-ADF2-6349350B6A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09AB83-10B1-4EE5-ABC1-A2F6D46C9F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2A2775-CBD8-495D-B654-BDB899DD1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5A6C-1DCF-4CF4-9383-EB508BE2A44C}" type="datetimeFigureOut">
              <a:rPr lang="en-NL" smtClean="0"/>
              <a:t>07/06/2021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5D9062-520A-424C-850F-8625D97C5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627582-6B25-4791-9E7B-E2965757A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4639E-86FF-42B0-9902-54E8880E4B3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3772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1B431-BA7F-49A5-8D27-DFE9A0496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AF2EC6-EBDC-456F-80EA-3AFA0BC5F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5A6C-1DCF-4CF4-9383-EB508BE2A44C}" type="datetimeFigureOut">
              <a:rPr lang="en-NL" smtClean="0"/>
              <a:t>07/06/2021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454189-680C-4C65-B7C3-E452FF58C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1F816B-7D83-4086-9406-37BFAC20A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4639E-86FF-42B0-9902-54E8880E4B3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03936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0F3B78-89FC-4EAF-9D6D-3E43BD6C0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5A6C-1DCF-4CF4-9383-EB508BE2A44C}" type="datetimeFigureOut">
              <a:rPr lang="en-NL" smtClean="0"/>
              <a:t>07/06/2021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6DAFC3-27BC-4887-8DCA-1C0BD6C8B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8B409E-543E-4DEA-8794-5E31BE321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4639E-86FF-42B0-9902-54E8880E4B3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4363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EA6C4-B596-4AC8-BA05-7D0236AE3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755F0-8A92-4353-8E12-7BC172CEB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FB035F-EB0E-4A2E-8CAF-F60702D7A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A08B4-FF0B-41AB-A3A1-D9B7AF98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5A6C-1DCF-4CF4-9383-EB508BE2A44C}" type="datetimeFigureOut">
              <a:rPr lang="en-NL" smtClean="0"/>
              <a:t>07/06/2021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2B4A7-EBA3-4A6C-91AA-87D2BB8C9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4CF82-AC4E-47C2-989E-9A5EB892F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4639E-86FF-42B0-9902-54E8880E4B3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34175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B83D1-C111-439D-A9F4-A248239A6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9C1915-3899-4A33-8374-E8B07E079D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377B5D-3002-4B8E-9AEE-7377CB577B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9F77A-B15E-4894-9332-30E11887A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25A6C-1DCF-4CF4-9383-EB508BE2A44C}" type="datetimeFigureOut">
              <a:rPr lang="en-NL" smtClean="0"/>
              <a:t>07/06/2021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82301E-A167-482E-8412-6937A9990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8BD52C-71DA-4B7A-BEBA-1F352281B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4639E-86FF-42B0-9902-54E8880E4B3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28652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877ABE-F2D6-48B9-9274-37EF1CEA8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72310-09F0-4F2C-8E27-B1CB24532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132A6-40D7-4375-97D6-1743FED164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25A6C-1DCF-4CF4-9383-EB508BE2A44C}" type="datetimeFigureOut">
              <a:rPr lang="en-NL" smtClean="0"/>
              <a:t>07/06/2021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6110AE-4E3C-435C-89CD-BA4D3BA22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33E33-E3A4-4E1B-B84A-0DBBA66C6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4639E-86FF-42B0-9902-54E8880E4B3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99084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396BA409-8C89-4DE5-8E10-88EF54FFF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1548" y="2222749"/>
            <a:ext cx="720000" cy="72000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13280525-ADCC-481D-9891-A6336970EC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55901" y="2663459"/>
            <a:ext cx="360000" cy="360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46E2E86-B0D8-4861-8B13-C46DD3C157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56052" y="584762"/>
            <a:ext cx="720000" cy="720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7EFB3625-037D-4C26-8960-FE308AC794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81548" y="3408062"/>
            <a:ext cx="720000" cy="720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204C4972-40BC-46A4-B523-DC0BCCC1698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856052" y="4224450"/>
            <a:ext cx="720000" cy="7200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09EC517F-C179-4E3D-B72A-CD6DD1DDF91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56052" y="1816412"/>
            <a:ext cx="720000" cy="720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8A641A5-509B-49C1-9419-6612C5D28AF7}"/>
              </a:ext>
            </a:extLst>
          </p:cNvPr>
          <p:cNvSpPr txBox="1"/>
          <p:nvPr/>
        </p:nvSpPr>
        <p:spPr>
          <a:xfrm>
            <a:off x="8576052" y="621596"/>
            <a:ext cx="14777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Your floorplans</a:t>
            </a:r>
          </a:p>
          <a:p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 DWG format</a:t>
            </a:r>
            <a:endParaRPr lang="en-NL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F788D5-D371-46B5-A061-0C47448141F6}"/>
              </a:ext>
            </a:extLst>
          </p:cNvPr>
          <p:cNvSpPr txBox="1"/>
          <p:nvPr/>
        </p:nvSpPr>
        <p:spPr>
          <a:xfrm>
            <a:off x="8576052" y="1884024"/>
            <a:ext cx="16921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Upload and store</a:t>
            </a:r>
          </a:p>
          <a:p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Drawing package</a:t>
            </a:r>
            <a:endParaRPr lang="en-NL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0D4141BC-F45C-48A0-8907-2E6A30608D3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856052" y="3048062"/>
            <a:ext cx="720000" cy="720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FEAF2E7-444D-4A03-9BB5-5D3FCF2E8B14}"/>
              </a:ext>
            </a:extLst>
          </p:cNvPr>
          <p:cNvSpPr txBox="1"/>
          <p:nvPr/>
        </p:nvSpPr>
        <p:spPr>
          <a:xfrm>
            <a:off x="8576052" y="3115674"/>
            <a:ext cx="16738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Convert </a:t>
            </a:r>
          </a:p>
          <a:p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Drawing package</a:t>
            </a:r>
            <a:endParaRPr lang="en-NL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FD79EA6-3334-4B2A-9951-A703213DEA3C}"/>
              </a:ext>
            </a:extLst>
          </p:cNvPr>
          <p:cNvCxnSpPr>
            <a:endCxn id="17" idx="0"/>
          </p:cNvCxnSpPr>
          <p:nvPr/>
        </p:nvCxnSpPr>
        <p:spPr>
          <a:xfrm>
            <a:off x="8216052" y="1365880"/>
            <a:ext cx="0" cy="4505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5B4AD85-621F-4981-BBFB-033C5DA8334E}"/>
              </a:ext>
            </a:extLst>
          </p:cNvPr>
          <p:cNvCxnSpPr>
            <a:stCxn id="17" idx="2"/>
            <a:endCxn id="22" idx="0"/>
          </p:cNvCxnSpPr>
          <p:nvPr/>
        </p:nvCxnSpPr>
        <p:spPr>
          <a:xfrm>
            <a:off x="8216052" y="2536412"/>
            <a:ext cx="0" cy="5116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2737F62-675A-42AC-B076-99A551CD2569}"/>
              </a:ext>
            </a:extLst>
          </p:cNvPr>
          <p:cNvSpPr txBox="1"/>
          <p:nvPr/>
        </p:nvSpPr>
        <p:spPr>
          <a:xfrm>
            <a:off x="8576052" y="4278506"/>
            <a:ext cx="13683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Create indoor</a:t>
            </a:r>
          </a:p>
          <a:p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map data</a:t>
            </a:r>
            <a:endParaRPr lang="en-NL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16809E4-B15B-45B3-A524-03E3EDB0AA6E}"/>
              </a:ext>
            </a:extLst>
          </p:cNvPr>
          <p:cNvCxnSpPr>
            <a:cxnSpLocks/>
            <a:stCxn id="22" idx="2"/>
            <a:endCxn id="15" idx="0"/>
          </p:cNvCxnSpPr>
          <p:nvPr/>
        </p:nvCxnSpPr>
        <p:spPr>
          <a:xfrm>
            <a:off x="8216052" y="3768062"/>
            <a:ext cx="0" cy="4563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6" name="Graphic 35">
            <a:extLst>
              <a:ext uri="{FF2B5EF4-FFF2-40B4-BE49-F238E27FC236}">
                <a16:creationId xmlns:a16="http://schemas.microsoft.com/office/drawing/2014/main" id="{A0B58ADF-6407-4C67-B202-1DD0B645035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883821" y="5373725"/>
            <a:ext cx="720000" cy="720000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48F03292-05CE-4A7F-8D6C-640BBFEC456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920717" y="5373725"/>
            <a:ext cx="720000" cy="720000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E90A7E41-91AC-46E3-9CE7-35A9EAD5DF3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939047" y="5373725"/>
            <a:ext cx="540000" cy="5400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86849422-E142-437A-8698-D9D343120376}"/>
              </a:ext>
            </a:extLst>
          </p:cNvPr>
          <p:cNvSpPr txBox="1"/>
          <p:nvPr/>
        </p:nvSpPr>
        <p:spPr>
          <a:xfrm>
            <a:off x="6842909" y="6075408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Tilesets</a:t>
            </a:r>
            <a:endParaRPr lang="en-NL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198171A-CA86-437E-9000-67F00D0229C2}"/>
              </a:ext>
            </a:extLst>
          </p:cNvPr>
          <p:cNvSpPr txBox="1"/>
          <p:nvPr/>
        </p:nvSpPr>
        <p:spPr>
          <a:xfrm>
            <a:off x="7825303" y="6079714"/>
            <a:ext cx="9108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Datasets</a:t>
            </a:r>
            <a:endParaRPr lang="en-NL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F45998D-E2BC-40B3-A15D-C861568E5B84}"/>
              </a:ext>
            </a:extLst>
          </p:cNvPr>
          <p:cNvSpPr txBox="1"/>
          <p:nvPr/>
        </p:nvSpPr>
        <p:spPr>
          <a:xfrm>
            <a:off x="8750428" y="6075408"/>
            <a:ext cx="9172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Feature</a:t>
            </a:r>
          </a:p>
          <a:p>
            <a:pPr algn="ctr"/>
            <a:r>
              <a:rPr lang="en-US" sz="16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statesets</a:t>
            </a:r>
            <a:endParaRPr lang="en-NL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D26190C2-B95F-4900-ADCB-281E6BE12417}"/>
              </a:ext>
            </a:extLst>
          </p:cNvPr>
          <p:cNvCxnSpPr>
            <a:stCxn id="36" idx="0"/>
            <a:endCxn id="15" idx="2"/>
          </p:cNvCxnSpPr>
          <p:nvPr/>
        </p:nvCxnSpPr>
        <p:spPr>
          <a:xfrm rot="5400000" flipH="1" flipV="1">
            <a:off x="7515299" y="4672973"/>
            <a:ext cx="429275" cy="972231"/>
          </a:xfrm>
          <a:prstGeom prst="bentConnector3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5C650AF3-A5C4-4AEA-A596-9E3993095F2E}"/>
              </a:ext>
            </a:extLst>
          </p:cNvPr>
          <p:cNvCxnSpPr>
            <a:cxnSpLocks/>
            <a:stCxn id="40" idx="0"/>
            <a:endCxn id="15" idx="2"/>
          </p:cNvCxnSpPr>
          <p:nvPr/>
        </p:nvCxnSpPr>
        <p:spPr>
          <a:xfrm rot="16200000" flipV="1">
            <a:off x="8497913" y="4662590"/>
            <a:ext cx="429275" cy="992995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7" name="Graphic 56">
            <a:extLst>
              <a:ext uri="{FF2B5EF4-FFF2-40B4-BE49-F238E27FC236}">
                <a16:creationId xmlns:a16="http://schemas.microsoft.com/office/drawing/2014/main" id="{107637B7-305C-4EA3-AE9C-C48DD51784D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81548" y="2792237"/>
            <a:ext cx="720000" cy="720000"/>
          </a:xfrm>
          <a:prstGeom prst="rect">
            <a:avLst/>
          </a:prstGeom>
        </p:spPr>
      </p:pic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46632611-8766-4A26-A807-D3676B92BA13}"/>
              </a:ext>
            </a:extLst>
          </p:cNvPr>
          <p:cNvCxnSpPr>
            <a:stCxn id="13" idx="3"/>
            <a:endCxn id="57" idx="1"/>
          </p:cNvCxnSpPr>
          <p:nvPr/>
        </p:nvCxnSpPr>
        <p:spPr>
          <a:xfrm flipV="1">
            <a:off x="2201548" y="3152237"/>
            <a:ext cx="1080000" cy="615825"/>
          </a:xfrm>
          <a:prstGeom prst="bentConnector3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3A7D4FE9-10BE-4B0B-ABEE-9940D9B12A02}"/>
              </a:ext>
            </a:extLst>
          </p:cNvPr>
          <p:cNvCxnSpPr>
            <a:cxnSpLocks/>
            <a:stCxn id="3" idx="3"/>
            <a:endCxn id="57" idx="1"/>
          </p:cNvCxnSpPr>
          <p:nvPr/>
        </p:nvCxnSpPr>
        <p:spPr>
          <a:xfrm>
            <a:off x="2201548" y="2582749"/>
            <a:ext cx="1080000" cy="569488"/>
          </a:xfrm>
          <a:prstGeom prst="bentConnector3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05A1E93-9103-46D5-B09F-2EC6A5D51C8B}"/>
              </a:ext>
            </a:extLst>
          </p:cNvPr>
          <p:cNvSpPr txBox="1"/>
          <p:nvPr/>
        </p:nvSpPr>
        <p:spPr>
          <a:xfrm>
            <a:off x="3035901" y="3533683"/>
            <a:ext cx="12112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Azure Maps</a:t>
            </a:r>
          </a:p>
          <a:p>
            <a:pPr algn="ctr"/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Services</a:t>
            </a:r>
            <a:endParaRPr lang="en-NL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13F5DAC-558E-4D82-A93D-AFD0F6039284}"/>
              </a:ext>
            </a:extLst>
          </p:cNvPr>
          <p:cNvSpPr txBox="1"/>
          <p:nvPr/>
        </p:nvSpPr>
        <p:spPr>
          <a:xfrm>
            <a:off x="1348977" y="1944143"/>
            <a:ext cx="9851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SDK</a:t>
            </a:r>
            <a:endParaRPr lang="en-NL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CE30043-BC24-40E7-8CF7-ACBB5D36E77E}"/>
              </a:ext>
            </a:extLst>
          </p:cNvPr>
          <p:cNvSpPr txBox="1"/>
          <p:nvPr/>
        </p:nvSpPr>
        <p:spPr>
          <a:xfrm>
            <a:off x="1252284" y="4170339"/>
            <a:ext cx="1178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Mobile SDK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7D59CE3-232A-4E0B-B936-8E00010334A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855901" y="1373550"/>
            <a:ext cx="360000" cy="360000"/>
          </a:xfrm>
          <a:prstGeom prst="rect">
            <a:avLst/>
          </a:prstGeom>
        </p:spPr>
      </p:pic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0B561DE-92A3-4EF9-BEE0-C6F2C6A36E43}"/>
              </a:ext>
            </a:extLst>
          </p:cNvPr>
          <p:cNvCxnSpPr>
            <a:stCxn id="72" idx="0"/>
            <a:endCxn id="8" idx="1"/>
          </p:cNvCxnSpPr>
          <p:nvPr/>
        </p:nvCxnSpPr>
        <p:spPr>
          <a:xfrm rot="5400000" flipH="1" flipV="1">
            <a:off x="2153428" y="1241671"/>
            <a:ext cx="390593" cy="1014353"/>
          </a:xfrm>
          <a:prstGeom prst="bentConnector2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9811F52-40F4-4C7D-818B-BD4D02FC3381}"/>
              </a:ext>
            </a:extLst>
          </p:cNvPr>
          <p:cNvCxnSpPr>
            <a:cxnSpLocks/>
            <a:stCxn id="57" idx="0"/>
            <a:endCxn id="8" idx="3"/>
          </p:cNvCxnSpPr>
          <p:nvPr/>
        </p:nvCxnSpPr>
        <p:spPr>
          <a:xfrm rot="16200000" flipV="1">
            <a:off x="2809382" y="1960070"/>
            <a:ext cx="1238687" cy="425647"/>
          </a:xfrm>
          <a:prstGeom prst="bentConnector2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2F05E7FE-8837-4CC0-AD8F-E90E6D7C2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9059" y="1424242"/>
            <a:ext cx="321658" cy="309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8AE558-C51A-405F-8ABF-55AD44BC70B2}"/>
              </a:ext>
            </a:extLst>
          </p:cNvPr>
          <p:cNvSpPr txBox="1"/>
          <p:nvPr/>
        </p:nvSpPr>
        <p:spPr>
          <a:xfrm>
            <a:off x="8576052" y="1375500"/>
            <a:ext cx="1638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Packaged ZIP file</a:t>
            </a:r>
            <a:endParaRPr lang="en-NL" sz="16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070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31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Clemens Schotte</dc:creator>
  <cp:lastModifiedBy>Clemens Schotte</cp:lastModifiedBy>
  <cp:revision>1</cp:revision>
  <dcterms:created xsi:type="dcterms:W3CDTF">2021-06-07T12:12:27Z</dcterms:created>
  <dcterms:modified xsi:type="dcterms:W3CDTF">2021-06-07T19:33:40Z</dcterms:modified>
</cp:coreProperties>
</file>