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B201-5165-479D-9D41-D8C49C9D7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7417-6B04-4302-B981-652123D63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E002-8247-4A32-82EC-8A64BA4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6A34-29E8-4AD0-B03D-4C14BE8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4DF6-8E15-443C-8398-63092FAC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849-9FBC-4246-889E-F5A0096C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DB68F-199F-458A-86FC-173E07A6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250B-1810-4674-9D94-92738325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833B-8054-4708-AAE8-8E9ABE9E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52D7-3544-48CA-A409-A7D56126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47631-1795-4218-ABCD-1D4C1C4C4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5BAC9-6428-41B0-BFDD-65F63448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90F4-6901-451A-8126-6AE1A020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C233-95DC-408B-A8F9-F921483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26BF-4C5D-4D29-A44E-9CD02CE1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FFAA-F8E3-400B-A04B-E6D2EA72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5971-BFBD-4B9D-87A3-160D5E98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82F7-F440-44D4-B69B-3405F34B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A879-09F7-45B1-A067-6F392B82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7EC3-A8DF-4E4D-A4C7-BA68D9B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310F-B380-4479-80EE-ADF57761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5C15-16C3-4BDF-ADE4-F74993EB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7CD3-82F6-4A26-B5ED-0308F43B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D15F-76D5-4C9F-A433-6C4940A9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CC34-612D-4720-855B-A4D23957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D8E6-D65C-41A5-8CD8-6D28AA75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C8EA-8461-4B42-9996-02BFC37D3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CFF70-DC15-4EFD-B77B-4366E0B6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EB3B-AC55-4517-8E0D-67A9EC88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0D616-2898-49B0-8694-628E1A1B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B5E8-1271-405B-B4D7-30C88B5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79E1-4553-4021-B374-996E4167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5EF3-E090-419B-A562-D154C08E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3FB1-8313-473B-8D4F-92E8944F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83E35-F153-43CF-98B8-43D56B42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5974-E9EC-402C-AF24-A2441F889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0CD40-E980-404F-BA7F-58782DDB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049E-809A-4010-82D1-8A088D5F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8D54E-94B7-47C7-8002-82F8DA77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EB7E-1106-4B2B-91CF-5E847F2D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CED2D-364F-4FA7-AF86-10CBB6D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25EE-F75B-4F59-85B7-3A43E5F4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8C3EF-CA12-4D7C-91C1-AFCAF821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C97D8-B9E3-4007-B4E4-37C0328C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A9A85-161E-4347-A761-A34BAD86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956A-39FD-4A9B-B5C3-F03B276B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B2E5-894C-400D-94B4-9FEC6877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726D-D8C0-41BA-B3CE-AF8BCB3E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519C4-B6E7-487C-AF9C-2C6AE2D6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7176-0827-4A0F-88BD-FF226A8F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9F10-2289-4128-A3FE-36EE92A4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A82A-F3B4-4F30-AF7D-179C1D36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A0EF-FF7E-4A31-8263-8E404AF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00F34-43E7-4E12-9FEA-9590A126B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7F2E-D957-4DCA-B1B2-4A882399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B0FF-BD80-4FCA-A412-9C1C9BC2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2BF0-A7D6-4D07-A6D5-ED612A93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320D-3F5F-437A-8758-0C82D85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2BC8E-17E2-4F46-8A6A-4EEB461F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A1C1-6094-49B9-B896-1DE96316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02E7-75A4-45E1-9EC1-8F9D9B886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2735-2CB1-4E55-BA62-A6AC1AB95924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A164-9386-43A0-BBB3-A09F824F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DFAD-C296-41D7-B78D-F291F8DAB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CC7FDC5-6C33-44E5-A13E-74C1E284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3899" y="1741688"/>
            <a:ext cx="734032" cy="7340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B47789A-C575-4ABF-9F33-CD3EC9632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3898" y="3533075"/>
            <a:ext cx="734033" cy="7340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DCCA2-4F09-4A6C-9C33-76F1AAE98A32}"/>
              </a:ext>
            </a:extLst>
          </p:cNvPr>
          <p:cNvCxnSpPr>
            <a:cxnSpLocks/>
          </p:cNvCxnSpPr>
          <p:nvPr/>
        </p:nvCxnSpPr>
        <p:spPr>
          <a:xfrm flipH="1">
            <a:off x="2504379" y="2845052"/>
            <a:ext cx="1" cy="634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B534B0-FCD7-4D4D-BCEC-791030543565}"/>
              </a:ext>
            </a:extLst>
          </p:cNvPr>
          <p:cNvSpPr txBox="1"/>
          <p:nvPr/>
        </p:nvSpPr>
        <p:spPr>
          <a:xfrm>
            <a:off x="1955351" y="247572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19D23-132A-41CE-AAFD-47DA5080F978}"/>
              </a:ext>
            </a:extLst>
          </p:cNvPr>
          <p:cNvSpPr txBox="1"/>
          <p:nvPr/>
        </p:nvSpPr>
        <p:spPr>
          <a:xfrm>
            <a:off x="1778380" y="4267108"/>
            <a:ext cx="14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SQL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C75A0-ED6F-4DEE-935F-120CE1E69EE7}"/>
              </a:ext>
            </a:extLst>
          </p:cNvPr>
          <p:cNvSpPr txBox="1"/>
          <p:nvPr/>
        </p:nvSpPr>
        <p:spPr>
          <a:xfrm>
            <a:off x="830685" y="192403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BB0B6-27C1-4454-847B-8BD585A09F50}"/>
              </a:ext>
            </a:extLst>
          </p:cNvPr>
          <p:cNvSpPr txBox="1"/>
          <p:nvPr/>
        </p:nvSpPr>
        <p:spPr>
          <a:xfrm>
            <a:off x="830685" y="37154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99.99%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1E8C0F8-BDF7-4E7B-830E-C806BA302977}"/>
              </a:ext>
            </a:extLst>
          </p:cNvPr>
          <p:cNvSpPr/>
          <p:nvPr/>
        </p:nvSpPr>
        <p:spPr>
          <a:xfrm>
            <a:off x="2952750" y="2102688"/>
            <a:ext cx="666565" cy="1800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3E67D-1045-413E-AA96-D24020052B8B}"/>
              </a:ext>
            </a:extLst>
          </p:cNvPr>
          <p:cNvSpPr txBox="1"/>
          <p:nvPr/>
        </p:nvSpPr>
        <p:spPr>
          <a:xfrm>
            <a:off x="3732921" y="28181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99.94%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8A127-8793-4E73-AD28-F4027E0A0BD8}"/>
              </a:ext>
            </a:extLst>
          </p:cNvPr>
          <p:cNvSpPr/>
          <p:nvPr/>
        </p:nvSpPr>
        <p:spPr>
          <a:xfrm>
            <a:off x="333375" y="1200150"/>
            <a:ext cx="4457699" cy="35909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2D20F2-51C9-42A5-A81A-3DFA91B7F643}"/>
              </a:ext>
            </a:extLst>
          </p:cNvPr>
          <p:cNvSpPr txBox="1"/>
          <p:nvPr/>
        </p:nvSpPr>
        <p:spPr>
          <a:xfrm>
            <a:off x="333375" y="1217721"/>
            <a:ext cx="445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Primary 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9A3812F-0A2C-424B-9B49-58F37E44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8317" y="1741688"/>
            <a:ext cx="734032" cy="734032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52387DEF-CC2E-4236-8B69-4A209AA82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316" y="3533075"/>
            <a:ext cx="734033" cy="73403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134610-E4DD-4B90-8C8F-A4EA57CD75D4}"/>
              </a:ext>
            </a:extLst>
          </p:cNvPr>
          <p:cNvCxnSpPr>
            <a:cxnSpLocks/>
          </p:cNvCxnSpPr>
          <p:nvPr/>
        </p:nvCxnSpPr>
        <p:spPr>
          <a:xfrm flipH="1">
            <a:off x="7138797" y="2845052"/>
            <a:ext cx="1" cy="634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A7F3D2-2191-45B8-95D3-D7EE2DB0A477}"/>
              </a:ext>
            </a:extLst>
          </p:cNvPr>
          <p:cNvSpPr txBox="1"/>
          <p:nvPr/>
        </p:nvSpPr>
        <p:spPr>
          <a:xfrm>
            <a:off x="6589769" y="247572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ABCED4-9CF9-4FF5-BDA7-4AED389C3130}"/>
              </a:ext>
            </a:extLst>
          </p:cNvPr>
          <p:cNvSpPr txBox="1"/>
          <p:nvPr/>
        </p:nvSpPr>
        <p:spPr>
          <a:xfrm>
            <a:off x="6412798" y="4267108"/>
            <a:ext cx="14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SQL Database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DE62A1-18D1-47ED-95E3-5022CE5C9DE7}"/>
              </a:ext>
            </a:extLst>
          </p:cNvPr>
          <p:cNvSpPr txBox="1"/>
          <p:nvPr/>
        </p:nvSpPr>
        <p:spPr>
          <a:xfrm>
            <a:off x="5465103" y="192403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31EC06-8575-4B3C-951D-D993454F9F1C}"/>
              </a:ext>
            </a:extLst>
          </p:cNvPr>
          <p:cNvSpPr txBox="1"/>
          <p:nvPr/>
        </p:nvSpPr>
        <p:spPr>
          <a:xfrm>
            <a:off x="5465103" y="37154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99.99%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BB99895-B2ED-40BC-B189-01696530E652}"/>
              </a:ext>
            </a:extLst>
          </p:cNvPr>
          <p:cNvSpPr/>
          <p:nvPr/>
        </p:nvSpPr>
        <p:spPr>
          <a:xfrm>
            <a:off x="7587168" y="2102688"/>
            <a:ext cx="666565" cy="1800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BE4430-8166-4BDE-BDB9-90914E88907A}"/>
              </a:ext>
            </a:extLst>
          </p:cNvPr>
          <p:cNvSpPr txBox="1"/>
          <p:nvPr/>
        </p:nvSpPr>
        <p:spPr>
          <a:xfrm>
            <a:off x="8367339" y="28181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99.94%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837286-5FB7-429F-A322-26A5294E4B14}"/>
              </a:ext>
            </a:extLst>
          </p:cNvPr>
          <p:cNvSpPr/>
          <p:nvPr/>
        </p:nvSpPr>
        <p:spPr>
          <a:xfrm>
            <a:off x="4967793" y="1200150"/>
            <a:ext cx="4457699" cy="35909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5105EC-C12D-4AC5-81C4-152F2EA4DDF6}"/>
              </a:ext>
            </a:extLst>
          </p:cNvPr>
          <p:cNvSpPr txBox="1"/>
          <p:nvPr/>
        </p:nvSpPr>
        <p:spPr>
          <a:xfrm>
            <a:off x="4967793" y="1217721"/>
            <a:ext cx="445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Secondary Region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067922C7-4434-421D-9CA7-E3F6C364EF6C}"/>
              </a:ext>
            </a:extLst>
          </p:cNvPr>
          <p:cNvSpPr/>
          <p:nvPr/>
        </p:nvSpPr>
        <p:spPr>
          <a:xfrm>
            <a:off x="9570084" y="1217721"/>
            <a:ext cx="666565" cy="35733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5A96C-11F1-4A8D-87EF-B498FB9E695C}"/>
              </a:ext>
            </a:extLst>
          </p:cNvPr>
          <p:cNvSpPr txBox="1"/>
          <p:nvPr/>
        </p:nvSpPr>
        <p:spPr>
          <a:xfrm>
            <a:off x="10307202" y="281813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99.9964%</a:t>
            </a:r>
          </a:p>
        </p:txBody>
      </p:sp>
    </p:spTree>
    <p:extLst>
      <p:ext uri="{BB962C8B-B14F-4D97-AF65-F5344CB8AC3E}">
        <p14:creationId xmlns:p14="http://schemas.microsoft.com/office/powerpoint/2010/main" val="29728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Schotte</dc:creator>
  <cp:lastModifiedBy>Clemens Schotte</cp:lastModifiedBy>
  <cp:revision>1</cp:revision>
  <dcterms:created xsi:type="dcterms:W3CDTF">2020-06-09T09:15:59Z</dcterms:created>
  <dcterms:modified xsi:type="dcterms:W3CDTF">2020-06-09T16:10:00Z</dcterms:modified>
</cp:coreProperties>
</file>