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handoutMasterIdLst>
    <p:handoutMasterId r:id="rId11"/>
  </p:handoutMasterIdLst>
  <p:sldIdLst>
    <p:sldId id="264" r:id="rId2"/>
    <p:sldId id="265" r:id="rId3"/>
    <p:sldId id="266" r:id="rId4"/>
    <p:sldId id="262" r:id="rId5"/>
    <p:sldId id="267" r:id="rId6"/>
    <p:sldId id="268" r:id="rId7"/>
    <p:sldId id="269" r:id="rId8"/>
    <p:sldId id="270"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98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94" autoAdjust="0"/>
    <p:restoredTop sz="95382" autoAdjust="0"/>
  </p:normalViewPr>
  <p:slideViewPr>
    <p:cSldViewPr snapToGrid="0">
      <p:cViewPr>
        <p:scale>
          <a:sx n="95" d="100"/>
          <a:sy n="95" d="100"/>
        </p:scale>
        <p:origin x="520" y="352"/>
      </p:cViewPr>
      <p:guideLst>
        <p:guide orient="horz" pos="23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A1E5DB-4A09-1946-BA56-BBBED59A4E48}" type="datetimeFigureOut">
              <a:rPr lang="en-US" smtClean="0"/>
              <a:t>1/31/17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F22EBC0-133B-414A-96D3-892DA194560B}" type="slidenum">
              <a:rPr lang="en-US" smtClean="0"/>
              <a:t>‹#›</a:t>
            </a:fld>
            <a:endParaRPr lang="en-US"/>
          </a:p>
        </p:txBody>
      </p:sp>
    </p:spTree>
    <p:extLst>
      <p:ext uri="{BB962C8B-B14F-4D97-AF65-F5344CB8AC3E}">
        <p14:creationId xmlns:p14="http://schemas.microsoft.com/office/powerpoint/2010/main" val="42830495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16A91F-63CE-CF43-AEF2-6055D59FD001}" type="datetimeFigureOut">
              <a:rPr lang="en-US" smtClean="0"/>
              <a:t>1/31/17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A6DFAD-3B5B-634D-8FB1-3A82A869B737}" type="slidenum">
              <a:rPr lang="en-US" smtClean="0"/>
              <a:t>‹#›</a:t>
            </a:fld>
            <a:endParaRPr lang="en-US"/>
          </a:p>
        </p:txBody>
      </p:sp>
    </p:spTree>
    <p:extLst>
      <p:ext uri="{BB962C8B-B14F-4D97-AF65-F5344CB8AC3E}">
        <p14:creationId xmlns:p14="http://schemas.microsoft.com/office/powerpoint/2010/main" val="157126711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646634"/>
            <a:ext cx="1561378" cy="819286"/>
          </a:xfrm>
          <a:prstGeom prst="rect">
            <a:avLst/>
          </a:prstGeom>
        </p:spPr>
      </p:pic>
      <p:pic>
        <p:nvPicPr>
          <p:cNvPr id="16" name="Picture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2860676"/>
            <a:ext cx="804672" cy="822960"/>
          </a:xfrm>
          <a:prstGeom prst="rect">
            <a:avLst/>
          </a:prstGeom>
        </p:spPr>
      </p:pic>
      <p:pic>
        <p:nvPicPr>
          <p:cNvPr id="6" name="Picture 5"/>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36114" y="1897508"/>
            <a:ext cx="960120" cy="1786128"/>
          </a:xfrm>
          <a:prstGeom prst="rect">
            <a:avLst/>
          </a:prstGeom>
        </p:spPr>
      </p:pic>
      <p:sp>
        <p:nvSpPr>
          <p:cNvPr id="18" name="Rectangle 17"/>
          <p:cNvSpPr/>
          <p:nvPr/>
        </p:nvSpPr>
        <p:spPr>
          <a:xfrm>
            <a:off x="1832630" y="1885950"/>
            <a:ext cx="6962120" cy="1797686"/>
          </a:xfrm>
          <a:prstGeom prst="rect">
            <a:avLst/>
          </a:prstGeom>
          <a:solidFill>
            <a:srgbClr val="E983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ctrTitle"/>
          </p:nvPr>
        </p:nvSpPr>
        <p:spPr>
          <a:xfrm>
            <a:off x="1852495" y="2074123"/>
            <a:ext cx="6323317" cy="1065384"/>
          </a:xfrm>
        </p:spPr>
        <p:txBody>
          <a:bodyPr vert="horz" lIns="91440" tIns="0" rIns="91440" bIns="0" rtlCol="0" anchor="b">
            <a:noAutofit/>
          </a:bodyPr>
          <a:lstStyle>
            <a:lvl1pPr>
              <a:lnSpc>
                <a:spcPct val="200000"/>
              </a:lnSpc>
              <a:defRPr lang="en-US" sz="3600" dirty="0">
                <a:solidFill>
                  <a:schemeClr val="bg1"/>
                </a:solidFill>
              </a:defRPr>
            </a:lvl1pPr>
          </a:lstStyle>
          <a:p>
            <a:pPr lvl="0">
              <a:lnSpc>
                <a:spcPct val="70000"/>
              </a:lnSpc>
            </a:pPr>
            <a:r>
              <a:rPr lang="en-US" smtClean="0"/>
              <a:t>Click to edit Master title style</a:t>
            </a:r>
            <a:endParaRPr lang="en-US" dirty="0"/>
          </a:p>
        </p:txBody>
      </p:sp>
      <p:sp>
        <p:nvSpPr>
          <p:cNvPr id="3" name="Subtitle 2"/>
          <p:cNvSpPr>
            <a:spLocks noGrp="1"/>
          </p:cNvSpPr>
          <p:nvPr>
            <p:ph type="subTitle" idx="1"/>
          </p:nvPr>
        </p:nvSpPr>
        <p:spPr>
          <a:xfrm>
            <a:off x="1852495" y="3149547"/>
            <a:ext cx="6308959" cy="477693"/>
          </a:xfrm>
        </p:spPr>
        <p:txBody>
          <a:bodyPr>
            <a:no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pic>
        <p:nvPicPr>
          <p:cNvPr id="9" name="Picture 8"/>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83464" y="1891158"/>
            <a:ext cx="521208" cy="935736"/>
          </a:xfrm>
          <a:prstGeom prst="rect">
            <a:avLst/>
          </a:prstGeom>
        </p:spPr>
      </p:pic>
      <p:pic>
        <p:nvPicPr>
          <p:cNvPr id="10" name="Picture 9"/>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836114" y="577757"/>
            <a:ext cx="960120" cy="1286256"/>
          </a:xfrm>
          <a:prstGeom prst="rect">
            <a:avLst/>
          </a:prstGeom>
        </p:spPr>
      </p:pic>
      <p:pic>
        <p:nvPicPr>
          <p:cNvPr id="12" name="Picture 1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697855" y="6468340"/>
            <a:ext cx="1817624" cy="135322"/>
          </a:xfrm>
          <a:prstGeom prst="rect">
            <a:avLst/>
          </a:prstGeom>
        </p:spPr>
      </p:pic>
      <p:pic>
        <p:nvPicPr>
          <p:cNvPr id="23" name="Picture 2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714349" y="6240857"/>
            <a:ext cx="1080000" cy="617143"/>
          </a:xfrm>
          <a:prstGeom prst="rect">
            <a:avLst/>
          </a:prstGeom>
        </p:spPr>
      </p:pic>
    </p:spTree>
    <p:extLst>
      <p:ext uri="{BB962C8B-B14F-4D97-AF65-F5344CB8AC3E}">
        <p14:creationId xmlns:p14="http://schemas.microsoft.com/office/powerpoint/2010/main" val="11751459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4348" y="655820"/>
            <a:ext cx="8280000" cy="590706"/>
          </a:xfr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CA431686-8DE2-9B43-980D-29AE692D7900}" type="slidenum">
              <a:rPr lang="en-US" smtClean="0"/>
              <a:t>‹#›</a:t>
            </a:fld>
            <a:endParaRPr lang="en-US"/>
          </a:p>
        </p:txBody>
      </p:sp>
    </p:spTree>
    <p:extLst>
      <p:ext uri="{BB962C8B-B14F-4D97-AF65-F5344CB8AC3E}">
        <p14:creationId xmlns:p14="http://schemas.microsoft.com/office/powerpoint/2010/main" val="2408452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A431686-8DE2-9B43-980D-29AE692D7900}" type="slidenum">
              <a:rPr lang="en-US" smtClean="0"/>
              <a:t>‹#›</a:t>
            </a:fld>
            <a:endParaRPr lang="en-US"/>
          </a:p>
        </p:txBody>
      </p:sp>
    </p:spTree>
    <p:extLst>
      <p:ext uri="{BB962C8B-B14F-4D97-AF65-F5344CB8AC3E}">
        <p14:creationId xmlns:p14="http://schemas.microsoft.com/office/powerpoint/2010/main" val="14091295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987426"/>
            <a:ext cx="4629150" cy="5086803"/>
          </a:xfrm>
        </p:spPr>
        <p:txBody>
          <a:bodyPr>
            <a:normAutofit/>
          </a:bodyPr>
          <a:lstStyle>
            <a:lvl1pPr>
              <a:defRPr sz="1800"/>
            </a:lvl1pPr>
            <a:lvl2pPr>
              <a:defRPr sz="1600"/>
            </a:lvl2pPr>
            <a:lvl3pPr>
              <a:defRPr sz="1400"/>
            </a:lvl3pPr>
            <a:lvl4pPr>
              <a:defRPr sz="1200"/>
            </a:lvl4pPr>
            <a:lvl5pPr>
              <a:defRPr sz="1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4348" y="2195525"/>
            <a:ext cx="2949178" cy="3878704"/>
          </a:xfrm>
        </p:spPr>
        <p:txBody>
          <a:bodyPr/>
          <a:lstStyle>
            <a:lvl1pPr marL="0" indent="0">
              <a:spcAft>
                <a:spcPts val="600"/>
              </a:spcAft>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CA431686-8DE2-9B43-980D-29AE692D7900}" type="slidenum">
              <a:rPr lang="en-US" smtClean="0"/>
              <a:t>‹#›</a:t>
            </a:fld>
            <a:endParaRPr lang="en-US"/>
          </a:p>
        </p:txBody>
      </p:sp>
      <p:sp>
        <p:nvSpPr>
          <p:cNvPr id="9" name="Title 1"/>
          <p:cNvSpPr>
            <a:spLocks noGrp="1"/>
          </p:cNvSpPr>
          <p:nvPr>
            <p:ph type="title"/>
          </p:nvPr>
        </p:nvSpPr>
        <p:spPr>
          <a:xfrm>
            <a:off x="514348" y="655819"/>
            <a:ext cx="2952000" cy="145555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1926373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975500"/>
            <a:ext cx="4644000" cy="5112000"/>
          </a:xfrm>
          <a:solidFill>
            <a:schemeClr val="bg2"/>
          </a:solidFill>
        </p:spPr>
        <p:txBody>
          <a:bodyPr anchor="t"/>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7" name="Slide Number Placeholder 6"/>
          <p:cNvSpPr>
            <a:spLocks noGrp="1"/>
          </p:cNvSpPr>
          <p:nvPr>
            <p:ph type="sldNum" sz="quarter" idx="12"/>
          </p:nvPr>
        </p:nvSpPr>
        <p:spPr/>
        <p:txBody>
          <a:bodyPr/>
          <a:lstStyle/>
          <a:p>
            <a:fld id="{CA431686-8DE2-9B43-980D-29AE692D7900}" type="slidenum">
              <a:rPr lang="en-US" smtClean="0"/>
              <a:t>‹#›</a:t>
            </a:fld>
            <a:endParaRPr lang="en-US"/>
          </a:p>
        </p:txBody>
      </p:sp>
      <p:sp>
        <p:nvSpPr>
          <p:cNvPr id="9" name="Text Placeholder 3"/>
          <p:cNvSpPr>
            <a:spLocks noGrp="1"/>
          </p:cNvSpPr>
          <p:nvPr>
            <p:ph type="body" sz="half" idx="2"/>
          </p:nvPr>
        </p:nvSpPr>
        <p:spPr>
          <a:xfrm>
            <a:off x="514348" y="2201462"/>
            <a:ext cx="2949178" cy="3877200"/>
          </a:xfrm>
        </p:spPr>
        <p:txBody>
          <a:bodyPr/>
          <a:lstStyle>
            <a:lvl1pPr marL="0" indent="0">
              <a:spcAft>
                <a:spcPts val="600"/>
              </a:spcAft>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Title 1"/>
          <p:cNvSpPr>
            <a:spLocks noGrp="1"/>
          </p:cNvSpPr>
          <p:nvPr>
            <p:ph type="title"/>
          </p:nvPr>
        </p:nvSpPr>
        <p:spPr>
          <a:xfrm>
            <a:off x="514348" y="655819"/>
            <a:ext cx="2952000" cy="145555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8353745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dirty="0"/>
          </a:p>
        </p:txBody>
      </p:sp>
      <p:sp>
        <p:nvSpPr>
          <p:cNvPr id="3" name="Content Placeholder 2"/>
          <p:cNvSpPr>
            <a:spLocks noGrp="1"/>
          </p:cNvSpPr>
          <p:nvPr>
            <p:ph idx="1"/>
          </p:nvPr>
        </p:nvSpPr>
        <p:spPr>
          <a:xfrm>
            <a:off x="514349" y="1465877"/>
            <a:ext cx="8280000" cy="4608000"/>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CA431686-8DE2-9B43-980D-29AE692D7900}" type="slidenum">
              <a:rPr lang="en-US" smtClean="0"/>
              <a:t>‹#›</a:t>
            </a:fld>
            <a:endParaRPr lang="en-US"/>
          </a:p>
        </p:txBody>
      </p:sp>
    </p:spTree>
    <p:extLst>
      <p:ext uri="{BB962C8B-B14F-4D97-AF65-F5344CB8AC3E}">
        <p14:creationId xmlns:p14="http://schemas.microsoft.com/office/powerpoint/2010/main" val="38636090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48" y="655819"/>
            <a:ext cx="8280000" cy="948391"/>
          </a:xfrm>
        </p:spPr>
        <p:txBody>
          <a:bodyPr>
            <a:noAutofit/>
          </a:bodyPr>
          <a:lstStyle/>
          <a:p>
            <a:r>
              <a:rPr lang="en-US" smtClean="0"/>
              <a:t>Click to edit Master title style</a:t>
            </a:r>
            <a:endParaRPr lang="en-US" dirty="0"/>
          </a:p>
        </p:txBody>
      </p:sp>
      <p:sp>
        <p:nvSpPr>
          <p:cNvPr id="3" name="Content Placeholder 2"/>
          <p:cNvSpPr>
            <a:spLocks noGrp="1"/>
          </p:cNvSpPr>
          <p:nvPr>
            <p:ph idx="1"/>
          </p:nvPr>
        </p:nvSpPr>
        <p:spPr>
          <a:xfrm>
            <a:off x="514349" y="1893669"/>
            <a:ext cx="8280000" cy="4182838"/>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CA431686-8DE2-9B43-980D-29AE692D7900}" type="slidenum">
              <a:rPr lang="en-US" smtClean="0"/>
              <a:t>‹#›</a:t>
            </a:fld>
            <a:endParaRPr lang="en-US"/>
          </a:p>
        </p:txBody>
      </p:sp>
    </p:spTree>
    <p:extLst>
      <p:ext uri="{BB962C8B-B14F-4D97-AF65-F5344CB8AC3E}">
        <p14:creationId xmlns:p14="http://schemas.microsoft.com/office/powerpoint/2010/main" val="27901813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Rectangle 9"/>
          <p:cNvSpPr/>
          <p:nvPr userDrawn="1"/>
        </p:nvSpPr>
        <p:spPr>
          <a:xfrm>
            <a:off x="0" y="389467"/>
            <a:ext cx="8794800" cy="555413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a:spLocks noGrp="1"/>
          </p:cNvSpPr>
          <p:nvPr>
            <p:ph type="title"/>
          </p:nvPr>
        </p:nvSpPr>
        <p:spPr>
          <a:xfrm>
            <a:off x="514348" y="1109137"/>
            <a:ext cx="6849533" cy="1905000"/>
          </a:xfrm>
        </p:spPr>
        <p:txBody>
          <a:bodyPr anchor="b">
            <a:noAutofit/>
          </a:bodyPr>
          <a:lstStyle>
            <a:lvl1pPr>
              <a:lnSpc>
                <a:spcPct val="90000"/>
              </a:lnSpc>
              <a:defRPr sz="3600">
                <a:solidFill>
                  <a:schemeClr val="bg1"/>
                </a:solidFill>
              </a:defRPr>
            </a:lvl1pPr>
          </a:lstStyle>
          <a:p>
            <a:r>
              <a:rPr lang="en-US" smtClean="0"/>
              <a:t>Click to edit Master title style</a:t>
            </a:r>
            <a:endParaRPr lang="en-US" dirty="0"/>
          </a:p>
        </p:txBody>
      </p:sp>
      <p:sp>
        <p:nvSpPr>
          <p:cNvPr id="14" name="Text Placeholder 2"/>
          <p:cNvSpPr>
            <a:spLocks noGrp="1"/>
          </p:cNvSpPr>
          <p:nvPr>
            <p:ph type="body" idx="1"/>
          </p:nvPr>
        </p:nvSpPr>
        <p:spPr>
          <a:xfrm>
            <a:off x="514348" y="3012987"/>
            <a:ext cx="5329562" cy="445294"/>
          </a:xfrm>
        </p:spPr>
        <p:txBody>
          <a:bodyPr anchor="t">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2"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grpSp>
        <p:nvGrpSpPr>
          <p:cNvPr id="5" name="Group 4"/>
          <p:cNvGrpSpPr/>
          <p:nvPr userDrawn="1"/>
        </p:nvGrpSpPr>
        <p:grpSpPr>
          <a:xfrm>
            <a:off x="0" y="6013229"/>
            <a:ext cx="8794349" cy="64800"/>
            <a:chOff x="0" y="6079904"/>
            <a:chExt cx="8794349" cy="64800"/>
          </a:xfrm>
        </p:grpSpPr>
        <p:sp>
          <p:nvSpPr>
            <p:cNvPr id="19" name="Rectangle 18"/>
            <p:cNvSpPr/>
            <p:nvPr/>
          </p:nvSpPr>
          <p:spPr>
            <a:xfrm>
              <a:off x="0" y="6079904"/>
              <a:ext cx="8794349" cy="6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0" y="6079904"/>
              <a:ext cx="612000" cy="6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3" name="Picture 2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14349" y="6240857"/>
            <a:ext cx="1080000" cy="617143"/>
          </a:xfrm>
          <a:prstGeom prst="rect">
            <a:avLst/>
          </a:prstGeom>
        </p:spPr>
      </p:pic>
      <p:sp>
        <p:nvSpPr>
          <p:cNvPr id="17" name="TextBox 16"/>
          <p:cNvSpPr txBox="1"/>
          <p:nvPr userDrawn="1"/>
        </p:nvSpPr>
        <p:spPr>
          <a:xfrm>
            <a:off x="816360" y="6502166"/>
            <a:ext cx="3618298" cy="215444"/>
          </a:xfrm>
          <a:prstGeom prst="rect">
            <a:avLst/>
          </a:prstGeom>
          <a:noFill/>
        </p:spPr>
        <p:txBody>
          <a:bodyPr wrap="none" rtlCol="0">
            <a:noAutofit/>
          </a:bodyPr>
          <a:lstStyle/>
          <a:p>
            <a:pPr algn="l" defTabSz="914400">
              <a:defRPr/>
            </a:pPr>
            <a:r>
              <a:rPr lang="en-US" sz="800" b="1" dirty="0" smtClean="0">
                <a:solidFill>
                  <a:srgbClr val="919195"/>
                </a:solidFill>
                <a:latin typeface="Arial"/>
                <a:cs typeface="Arial"/>
              </a:rPr>
              <a:t>TE Connectivity</a:t>
            </a:r>
            <a:r>
              <a:rPr lang="en-US" sz="800" dirty="0" smtClean="0">
                <a:solidFill>
                  <a:srgbClr val="919195"/>
                </a:solidFill>
                <a:latin typeface="Arial"/>
                <a:cs typeface="Arial"/>
              </a:rPr>
              <a:t> Confidential &amp; Proprietary. Do not reproduce or distribute.</a:t>
            </a:r>
          </a:p>
        </p:txBody>
      </p:sp>
    </p:spTree>
    <p:extLst>
      <p:ext uri="{BB962C8B-B14F-4D97-AF65-F5344CB8AC3E}">
        <p14:creationId xmlns:p14="http://schemas.microsoft.com/office/powerpoint/2010/main" val="4520307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Section Header">
    <p:spTree>
      <p:nvGrpSpPr>
        <p:cNvPr id="1" name=""/>
        <p:cNvGrpSpPr/>
        <p:nvPr/>
      </p:nvGrpSpPr>
      <p:grpSpPr>
        <a:xfrm>
          <a:off x="0" y="0"/>
          <a:ext cx="0" cy="0"/>
          <a:chOff x="0" y="0"/>
          <a:chExt cx="0" cy="0"/>
        </a:xfrm>
      </p:grpSpPr>
      <p:sp>
        <p:nvSpPr>
          <p:cNvPr id="16" name="Rectangle 15"/>
          <p:cNvSpPr/>
          <p:nvPr userDrawn="1"/>
        </p:nvSpPr>
        <p:spPr>
          <a:xfrm>
            <a:off x="0" y="389467"/>
            <a:ext cx="8794800" cy="55541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14349" y="6240857"/>
            <a:ext cx="1080000" cy="617143"/>
          </a:xfrm>
          <a:prstGeom prst="rect">
            <a:avLst/>
          </a:prstGeom>
        </p:spPr>
      </p:pic>
      <p:grpSp>
        <p:nvGrpSpPr>
          <p:cNvPr id="12" name="Group 11"/>
          <p:cNvGrpSpPr/>
          <p:nvPr userDrawn="1"/>
        </p:nvGrpSpPr>
        <p:grpSpPr>
          <a:xfrm>
            <a:off x="0" y="6013229"/>
            <a:ext cx="8794349" cy="64800"/>
            <a:chOff x="0" y="6079904"/>
            <a:chExt cx="8794349" cy="64800"/>
          </a:xfrm>
        </p:grpSpPr>
        <p:sp>
          <p:nvSpPr>
            <p:cNvPr id="13" name="Rectangle 12"/>
            <p:cNvSpPr/>
            <p:nvPr/>
          </p:nvSpPr>
          <p:spPr>
            <a:xfrm>
              <a:off x="0" y="6079904"/>
              <a:ext cx="8794349" cy="6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0" y="6079904"/>
              <a:ext cx="612000" cy="6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Title 1"/>
          <p:cNvSpPr>
            <a:spLocks noGrp="1"/>
          </p:cNvSpPr>
          <p:nvPr>
            <p:ph type="title"/>
          </p:nvPr>
        </p:nvSpPr>
        <p:spPr>
          <a:xfrm>
            <a:off x="514348" y="1109137"/>
            <a:ext cx="6849533" cy="1905000"/>
          </a:xfrm>
        </p:spPr>
        <p:txBody>
          <a:bodyPr anchor="b">
            <a:noAutofit/>
          </a:bodyPr>
          <a:lstStyle>
            <a:lvl1pPr>
              <a:lnSpc>
                <a:spcPct val="90000"/>
              </a:lnSpc>
              <a:defRPr sz="3600">
                <a:solidFill>
                  <a:schemeClr val="bg1"/>
                </a:solidFill>
              </a:defRPr>
            </a:lvl1pPr>
          </a:lstStyle>
          <a:p>
            <a:r>
              <a:rPr lang="en-US" smtClean="0"/>
              <a:t>Click to edit Master title style</a:t>
            </a:r>
            <a:endParaRPr lang="en-US" dirty="0"/>
          </a:p>
        </p:txBody>
      </p:sp>
      <p:sp>
        <p:nvSpPr>
          <p:cNvPr id="18" name="Text Placeholder 2"/>
          <p:cNvSpPr>
            <a:spLocks noGrp="1"/>
          </p:cNvSpPr>
          <p:nvPr>
            <p:ph type="body" idx="1"/>
          </p:nvPr>
        </p:nvSpPr>
        <p:spPr>
          <a:xfrm>
            <a:off x="514348" y="3012987"/>
            <a:ext cx="5329562" cy="445294"/>
          </a:xfrm>
        </p:spPr>
        <p:txBody>
          <a:bodyPr anchor="t">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9" name="TextBox 18"/>
          <p:cNvSpPr txBox="1"/>
          <p:nvPr userDrawn="1"/>
        </p:nvSpPr>
        <p:spPr>
          <a:xfrm>
            <a:off x="816360" y="6502166"/>
            <a:ext cx="3618298" cy="215444"/>
          </a:xfrm>
          <a:prstGeom prst="rect">
            <a:avLst/>
          </a:prstGeom>
          <a:noFill/>
        </p:spPr>
        <p:txBody>
          <a:bodyPr wrap="none" rtlCol="0">
            <a:noAutofit/>
          </a:bodyPr>
          <a:lstStyle/>
          <a:p>
            <a:pPr algn="l" defTabSz="914400">
              <a:defRPr/>
            </a:pPr>
            <a:r>
              <a:rPr lang="en-US" sz="800" b="1" dirty="0" smtClean="0">
                <a:solidFill>
                  <a:srgbClr val="919195"/>
                </a:solidFill>
                <a:latin typeface="Arial"/>
                <a:cs typeface="Arial"/>
              </a:rPr>
              <a:t>TE Connectivity</a:t>
            </a:r>
            <a:r>
              <a:rPr lang="en-US" sz="800" dirty="0" smtClean="0">
                <a:solidFill>
                  <a:srgbClr val="919195"/>
                </a:solidFill>
                <a:latin typeface="Arial"/>
                <a:cs typeface="Arial"/>
              </a:rPr>
              <a:t> Confidential &amp; Proprietary. Do not reproduce or distribute.</a:t>
            </a:r>
          </a:p>
        </p:txBody>
      </p:sp>
    </p:spTree>
    <p:extLst>
      <p:ext uri="{BB962C8B-B14F-4D97-AF65-F5344CB8AC3E}">
        <p14:creationId xmlns:p14="http://schemas.microsoft.com/office/powerpoint/2010/main" val="17725071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_Section Header">
    <p:spTree>
      <p:nvGrpSpPr>
        <p:cNvPr id="1" name=""/>
        <p:cNvGrpSpPr/>
        <p:nvPr/>
      </p:nvGrpSpPr>
      <p:grpSpPr>
        <a:xfrm>
          <a:off x="0" y="0"/>
          <a:ext cx="0" cy="0"/>
          <a:chOff x="0" y="0"/>
          <a:chExt cx="0" cy="0"/>
        </a:xfrm>
      </p:grpSpPr>
      <p:sp>
        <p:nvSpPr>
          <p:cNvPr id="17" name="Rectangle 16"/>
          <p:cNvSpPr/>
          <p:nvPr userDrawn="1"/>
        </p:nvSpPr>
        <p:spPr>
          <a:xfrm>
            <a:off x="0" y="389467"/>
            <a:ext cx="8794800" cy="55541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14349" y="6240857"/>
            <a:ext cx="1080000" cy="617143"/>
          </a:xfrm>
          <a:prstGeom prst="rect">
            <a:avLst/>
          </a:prstGeom>
        </p:spPr>
      </p:pic>
      <p:grpSp>
        <p:nvGrpSpPr>
          <p:cNvPr id="12" name="Group 11"/>
          <p:cNvGrpSpPr/>
          <p:nvPr userDrawn="1"/>
        </p:nvGrpSpPr>
        <p:grpSpPr>
          <a:xfrm>
            <a:off x="0" y="6013229"/>
            <a:ext cx="8794349" cy="64800"/>
            <a:chOff x="0" y="6079904"/>
            <a:chExt cx="8794349" cy="64800"/>
          </a:xfrm>
        </p:grpSpPr>
        <p:sp>
          <p:nvSpPr>
            <p:cNvPr id="13" name="Rectangle 12"/>
            <p:cNvSpPr/>
            <p:nvPr/>
          </p:nvSpPr>
          <p:spPr>
            <a:xfrm>
              <a:off x="0" y="6079904"/>
              <a:ext cx="8794349" cy="6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0" y="6079904"/>
              <a:ext cx="612000" cy="6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 name="Title 1"/>
          <p:cNvSpPr>
            <a:spLocks noGrp="1"/>
          </p:cNvSpPr>
          <p:nvPr>
            <p:ph type="title"/>
          </p:nvPr>
        </p:nvSpPr>
        <p:spPr>
          <a:xfrm>
            <a:off x="514348" y="1109137"/>
            <a:ext cx="6849533" cy="1905000"/>
          </a:xfrm>
        </p:spPr>
        <p:txBody>
          <a:bodyPr anchor="b">
            <a:noAutofit/>
          </a:bodyPr>
          <a:lstStyle>
            <a:lvl1pPr>
              <a:lnSpc>
                <a:spcPct val="90000"/>
              </a:lnSpc>
              <a:defRPr sz="3600">
                <a:solidFill>
                  <a:schemeClr val="bg1"/>
                </a:solidFill>
              </a:defRPr>
            </a:lvl1pPr>
          </a:lstStyle>
          <a:p>
            <a:r>
              <a:rPr lang="en-US" smtClean="0"/>
              <a:t>Click to edit Master title style</a:t>
            </a:r>
            <a:endParaRPr lang="en-US" dirty="0"/>
          </a:p>
        </p:txBody>
      </p:sp>
      <p:sp>
        <p:nvSpPr>
          <p:cNvPr id="18" name="Text Placeholder 2"/>
          <p:cNvSpPr>
            <a:spLocks noGrp="1"/>
          </p:cNvSpPr>
          <p:nvPr>
            <p:ph type="body" idx="1"/>
          </p:nvPr>
        </p:nvSpPr>
        <p:spPr>
          <a:xfrm>
            <a:off x="514348" y="3012987"/>
            <a:ext cx="5329562" cy="445294"/>
          </a:xfrm>
        </p:spPr>
        <p:txBody>
          <a:bodyPr anchor="t">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9" name="TextBox 18"/>
          <p:cNvSpPr txBox="1"/>
          <p:nvPr userDrawn="1"/>
        </p:nvSpPr>
        <p:spPr>
          <a:xfrm>
            <a:off x="816360" y="6502166"/>
            <a:ext cx="3618298" cy="215444"/>
          </a:xfrm>
          <a:prstGeom prst="rect">
            <a:avLst/>
          </a:prstGeom>
          <a:noFill/>
        </p:spPr>
        <p:txBody>
          <a:bodyPr wrap="none" rtlCol="0">
            <a:noAutofit/>
          </a:bodyPr>
          <a:lstStyle/>
          <a:p>
            <a:pPr algn="l" defTabSz="914400">
              <a:defRPr/>
            </a:pPr>
            <a:r>
              <a:rPr lang="en-US" sz="800" b="1" dirty="0" smtClean="0">
                <a:solidFill>
                  <a:srgbClr val="919195"/>
                </a:solidFill>
                <a:latin typeface="Arial"/>
                <a:cs typeface="Arial"/>
              </a:rPr>
              <a:t>TE Connectivity</a:t>
            </a:r>
            <a:r>
              <a:rPr lang="en-US" sz="800" dirty="0" smtClean="0">
                <a:solidFill>
                  <a:srgbClr val="919195"/>
                </a:solidFill>
                <a:latin typeface="Arial"/>
                <a:cs typeface="Arial"/>
              </a:rPr>
              <a:t> Confidential &amp; Proprietary. Do not reproduce or distribute.</a:t>
            </a:r>
          </a:p>
        </p:txBody>
      </p:sp>
    </p:spTree>
    <p:extLst>
      <p:ext uri="{BB962C8B-B14F-4D97-AF65-F5344CB8AC3E}">
        <p14:creationId xmlns:p14="http://schemas.microsoft.com/office/powerpoint/2010/main" val="3600514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_Section Header">
    <p:spTree>
      <p:nvGrpSpPr>
        <p:cNvPr id="1" name=""/>
        <p:cNvGrpSpPr/>
        <p:nvPr/>
      </p:nvGrpSpPr>
      <p:grpSpPr>
        <a:xfrm>
          <a:off x="0" y="0"/>
          <a:ext cx="0" cy="0"/>
          <a:chOff x="0" y="0"/>
          <a:chExt cx="0" cy="0"/>
        </a:xfrm>
      </p:grpSpPr>
      <p:sp>
        <p:nvSpPr>
          <p:cNvPr id="17" name="Rectangle 16"/>
          <p:cNvSpPr/>
          <p:nvPr userDrawn="1"/>
        </p:nvSpPr>
        <p:spPr>
          <a:xfrm>
            <a:off x="0" y="389467"/>
            <a:ext cx="8794800" cy="55541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14349" y="6240857"/>
            <a:ext cx="1080000" cy="617143"/>
          </a:xfrm>
          <a:prstGeom prst="rect">
            <a:avLst/>
          </a:prstGeom>
        </p:spPr>
      </p:pic>
      <p:grpSp>
        <p:nvGrpSpPr>
          <p:cNvPr id="12" name="Group 11"/>
          <p:cNvGrpSpPr/>
          <p:nvPr userDrawn="1"/>
        </p:nvGrpSpPr>
        <p:grpSpPr>
          <a:xfrm>
            <a:off x="0" y="6013229"/>
            <a:ext cx="8794349" cy="64800"/>
            <a:chOff x="0" y="6079904"/>
            <a:chExt cx="8794349" cy="64800"/>
          </a:xfrm>
        </p:grpSpPr>
        <p:sp>
          <p:nvSpPr>
            <p:cNvPr id="13" name="Rectangle 12"/>
            <p:cNvSpPr/>
            <p:nvPr/>
          </p:nvSpPr>
          <p:spPr>
            <a:xfrm>
              <a:off x="0" y="6079904"/>
              <a:ext cx="8794349" cy="6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0" y="6079904"/>
              <a:ext cx="612000" cy="6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Title 1"/>
          <p:cNvSpPr>
            <a:spLocks noGrp="1"/>
          </p:cNvSpPr>
          <p:nvPr>
            <p:ph type="title"/>
          </p:nvPr>
        </p:nvSpPr>
        <p:spPr>
          <a:xfrm>
            <a:off x="514348" y="1109137"/>
            <a:ext cx="6849533" cy="1905000"/>
          </a:xfrm>
        </p:spPr>
        <p:txBody>
          <a:bodyPr anchor="b">
            <a:noAutofit/>
          </a:bodyPr>
          <a:lstStyle>
            <a:lvl1pPr>
              <a:lnSpc>
                <a:spcPct val="90000"/>
              </a:lnSpc>
              <a:defRPr sz="3600">
                <a:solidFill>
                  <a:schemeClr val="bg1"/>
                </a:solidFill>
              </a:defRPr>
            </a:lvl1pPr>
          </a:lstStyle>
          <a:p>
            <a:r>
              <a:rPr lang="en-US" smtClean="0"/>
              <a:t>Click to edit Master title style</a:t>
            </a:r>
            <a:endParaRPr lang="en-US" dirty="0"/>
          </a:p>
        </p:txBody>
      </p:sp>
      <p:sp>
        <p:nvSpPr>
          <p:cNvPr id="23" name="Text Placeholder 2"/>
          <p:cNvSpPr>
            <a:spLocks noGrp="1"/>
          </p:cNvSpPr>
          <p:nvPr>
            <p:ph type="body" idx="1"/>
          </p:nvPr>
        </p:nvSpPr>
        <p:spPr>
          <a:xfrm>
            <a:off x="514348" y="3012987"/>
            <a:ext cx="5329562" cy="445294"/>
          </a:xfrm>
        </p:spPr>
        <p:txBody>
          <a:bodyPr anchor="t">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5" name="TextBox 14"/>
          <p:cNvSpPr txBox="1"/>
          <p:nvPr userDrawn="1"/>
        </p:nvSpPr>
        <p:spPr>
          <a:xfrm>
            <a:off x="816360" y="6529060"/>
            <a:ext cx="3618298" cy="215444"/>
          </a:xfrm>
          <a:prstGeom prst="rect">
            <a:avLst/>
          </a:prstGeom>
          <a:noFill/>
        </p:spPr>
        <p:txBody>
          <a:bodyPr wrap="none" rtlCol="0">
            <a:noAutofit/>
          </a:bodyPr>
          <a:lstStyle/>
          <a:p>
            <a:pPr algn="l" defTabSz="914400">
              <a:defRPr/>
            </a:pPr>
            <a:r>
              <a:rPr lang="en-US" sz="800" b="1" dirty="0" smtClean="0">
                <a:solidFill>
                  <a:srgbClr val="919195"/>
                </a:solidFill>
                <a:latin typeface="Arial"/>
                <a:cs typeface="Arial"/>
              </a:rPr>
              <a:t>TE Connectivity</a:t>
            </a:r>
            <a:r>
              <a:rPr lang="en-US" sz="800" dirty="0" smtClean="0">
                <a:solidFill>
                  <a:srgbClr val="919195"/>
                </a:solidFill>
                <a:latin typeface="Arial"/>
                <a:cs typeface="Arial"/>
              </a:rPr>
              <a:t> Confidential &amp; Proprietary. Do not reproduce or distribute.</a:t>
            </a:r>
          </a:p>
        </p:txBody>
      </p:sp>
    </p:spTree>
    <p:extLst>
      <p:ext uri="{BB962C8B-B14F-4D97-AF65-F5344CB8AC3E}">
        <p14:creationId xmlns:p14="http://schemas.microsoft.com/office/powerpoint/2010/main" val="41465365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14348" y="1465877"/>
            <a:ext cx="3960000" cy="4608000"/>
          </a:xfrm>
        </p:spPr>
        <p:txBody>
          <a:bodyPr/>
          <a:lstStyle>
            <a:lvl1pPr>
              <a:spcAft>
                <a:spcPts val="600"/>
              </a:spcAft>
              <a:defRPr sz="1400"/>
            </a:lvl1pPr>
            <a:lvl2pPr>
              <a:spcAft>
                <a:spcPts val="600"/>
              </a:spcAft>
              <a:defRPr sz="1200"/>
            </a:lvl2pPr>
            <a:lvl3pPr>
              <a:spcAft>
                <a:spcPts val="600"/>
              </a:spcAft>
              <a:defRPr sz="1000"/>
            </a:lvl3pPr>
          </a:lstStyle>
          <a:p>
            <a:pPr lvl="0"/>
            <a:r>
              <a:rPr lang="en-US" smtClean="0"/>
              <a:t>Click to edit Master text styles</a:t>
            </a:r>
          </a:p>
          <a:p>
            <a:pPr lvl="1"/>
            <a:r>
              <a:rPr lang="en-US" smtClean="0"/>
              <a:t>Second level</a:t>
            </a:r>
          </a:p>
          <a:p>
            <a:pPr lvl="2"/>
            <a:r>
              <a:rPr lang="en-US" smtClean="0"/>
              <a:t>Third level</a:t>
            </a:r>
          </a:p>
        </p:txBody>
      </p:sp>
      <p:sp>
        <p:nvSpPr>
          <p:cNvPr id="7" name="Slide Number Placeholder 6"/>
          <p:cNvSpPr>
            <a:spLocks noGrp="1"/>
          </p:cNvSpPr>
          <p:nvPr>
            <p:ph type="sldNum" sz="quarter" idx="12"/>
          </p:nvPr>
        </p:nvSpPr>
        <p:spPr/>
        <p:txBody>
          <a:bodyPr/>
          <a:lstStyle/>
          <a:p>
            <a:fld id="{CA431686-8DE2-9B43-980D-29AE692D7900}" type="slidenum">
              <a:rPr lang="en-US" smtClean="0"/>
              <a:t>‹#›</a:t>
            </a:fld>
            <a:endParaRPr lang="en-US"/>
          </a:p>
        </p:txBody>
      </p:sp>
      <p:sp>
        <p:nvSpPr>
          <p:cNvPr id="9" name="Title Placeholder 1"/>
          <p:cNvSpPr>
            <a:spLocks noGrp="1"/>
          </p:cNvSpPr>
          <p:nvPr>
            <p:ph type="title"/>
          </p:nvPr>
        </p:nvSpPr>
        <p:spPr>
          <a:xfrm>
            <a:off x="514348" y="655820"/>
            <a:ext cx="8280000" cy="590706"/>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11" name="Content Placeholder 2"/>
          <p:cNvSpPr>
            <a:spLocks noGrp="1"/>
          </p:cNvSpPr>
          <p:nvPr>
            <p:ph sz="half" idx="13"/>
          </p:nvPr>
        </p:nvSpPr>
        <p:spPr>
          <a:xfrm>
            <a:off x="4834348" y="1465877"/>
            <a:ext cx="3960000" cy="4608000"/>
          </a:xfrm>
        </p:spPr>
        <p:txBody>
          <a:bodyPr/>
          <a:lstStyle>
            <a:lvl1pPr>
              <a:spcAft>
                <a:spcPts val="600"/>
              </a:spcAft>
              <a:defRPr sz="1400"/>
            </a:lvl1pPr>
            <a:lvl2pPr>
              <a:spcAft>
                <a:spcPts val="600"/>
              </a:spcAft>
              <a:defRPr sz="1200"/>
            </a:lvl2pPr>
            <a:lvl3pPr>
              <a:spcAft>
                <a:spcPts val="600"/>
              </a:spcAft>
              <a:defRPr sz="1000"/>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805798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14348" y="1465877"/>
            <a:ext cx="3960000" cy="541447"/>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4348" y="2201462"/>
            <a:ext cx="3960000" cy="3866400"/>
          </a:xfrm>
        </p:spPr>
        <p:txBody>
          <a:bodyPr/>
          <a:lstStyle>
            <a:lvl1pPr>
              <a:spcAft>
                <a:spcPts val="600"/>
              </a:spcAft>
              <a:defRPr sz="1400"/>
            </a:lvl1pPr>
            <a:lvl2pPr>
              <a:spcAft>
                <a:spcPts val="600"/>
              </a:spcAft>
              <a:defRPr sz="1200"/>
            </a:lvl2pPr>
            <a:lvl3pPr>
              <a:spcAft>
                <a:spcPts val="600"/>
              </a:spcAft>
              <a:defRPr sz="1000"/>
            </a:lvl3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3"/>
          </p:nvPr>
        </p:nvSpPr>
        <p:spPr>
          <a:xfrm>
            <a:off x="4834348" y="1465877"/>
            <a:ext cx="3960000" cy="540000"/>
          </a:xfrm>
        </p:spPr>
        <p:txBody>
          <a:bodyPr vert="horz" lIns="91440" tIns="45720" rIns="91440" bIns="45720" rtlCol="0" anchor="t">
            <a:normAutofit/>
          </a:bodyPr>
          <a:lstStyle>
            <a:lvl1pPr>
              <a:defRPr lang="en-US" sz="1800" b="0" dirty="0" smtClean="0"/>
            </a:lvl1pPr>
          </a:lstStyle>
          <a:p>
            <a:pPr lvl="0"/>
            <a:r>
              <a:rPr lang="en-US" smtClean="0"/>
              <a:t>Click to edit Master text styles</a:t>
            </a:r>
          </a:p>
        </p:txBody>
      </p:sp>
      <p:sp>
        <p:nvSpPr>
          <p:cNvPr id="6" name="Content Placeholder 5"/>
          <p:cNvSpPr>
            <a:spLocks noGrp="1"/>
          </p:cNvSpPr>
          <p:nvPr>
            <p:ph sz="quarter" idx="4"/>
          </p:nvPr>
        </p:nvSpPr>
        <p:spPr>
          <a:xfrm>
            <a:off x="4834348" y="2201462"/>
            <a:ext cx="3960000" cy="3872314"/>
          </a:xfrm>
        </p:spPr>
        <p:txBody>
          <a:bodyPr/>
          <a:lstStyle>
            <a:lvl1pPr>
              <a:spcAft>
                <a:spcPts val="600"/>
              </a:spcAft>
              <a:defRPr sz="1400"/>
            </a:lvl1pPr>
            <a:lvl2pPr>
              <a:spcAft>
                <a:spcPts val="600"/>
              </a:spcAft>
              <a:defRPr sz="1200"/>
            </a:lvl2pPr>
            <a:lvl3pPr>
              <a:spcAft>
                <a:spcPts val="600"/>
              </a:spcAft>
              <a:defRPr sz="1000"/>
            </a:lvl3pPr>
          </a:lstStyle>
          <a:p>
            <a:pPr lvl="0"/>
            <a:r>
              <a:rPr lang="en-US" smtClean="0"/>
              <a:t>Click to edit Master text styles</a:t>
            </a:r>
          </a:p>
          <a:p>
            <a:pPr lvl="1"/>
            <a:r>
              <a:rPr lang="en-US" smtClean="0"/>
              <a:t>Second level</a:t>
            </a:r>
          </a:p>
          <a:p>
            <a:pPr lvl="2"/>
            <a:r>
              <a:rPr lang="en-US" smtClean="0"/>
              <a:t>Third level</a:t>
            </a:r>
          </a:p>
        </p:txBody>
      </p:sp>
      <p:sp>
        <p:nvSpPr>
          <p:cNvPr id="9" name="Slide Number Placeholder 8"/>
          <p:cNvSpPr>
            <a:spLocks noGrp="1"/>
          </p:cNvSpPr>
          <p:nvPr>
            <p:ph type="sldNum" sz="quarter" idx="12"/>
          </p:nvPr>
        </p:nvSpPr>
        <p:spPr/>
        <p:txBody>
          <a:bodyPr/>
          <a:lstStyle/>
          <a:p>
            <a:fld id="{CA431686-8DE2-9B43-980D-29AE692D7900}" type="slidenum">
              <a:rPr lang="en-US" smtClean="0"/>
              <a:t>‹#›</a:t>
            </a:fld>
            <a:endParaRPr lang="en-US"/>
          </a:p>
        </p:txBody>
      </p:sp>
      <p:sp>
        <p:nvSpPr>
          <p:cNvPr id="10" name="Title Placeholder 1"/>
          <p:cNvSpPr>
            <a:spLocks noGrp="1"/>
          </p:cNvSpPr>
          <p:nvPr>
            <p:ph type="title"/>
          </p:nvPr>
        </p:nvSpPr>
        <p:spPr>
          <a:xfrm>
            <a:off x="514348" y="655820"/>
            <a:ext cx="8280000" cy="590706"/>
          </a:xfrm>
          <a:prstGeom prst="rect">
            <a:avLst/>
          </a:prstGeom>
        </p:spPr>
        <p:txBody>
          <a:bodyPr vert="horz" lIns="91440" tIns="45720" rIns="9144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13016718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287809"/>
            <a:ext cx="8798719" cy="6032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514348" y="655820"/>
            <a:ext cx="8280000" cy="590706"/>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14349" y="1465877"/>
            <a:ext cx="8280000" cy="4608000"/>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514840" y="6416675"/>
            <a:ext cx="426914"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sp>
        <p:nvSpPr>
          <p:cNvPr id="14" name="Rectangle 13"/>
          <p:cNvSpPr/>
          <p:nvPr/>
        </p:nvSpPr>
        <p:spPr>
          <a:xfrm>
            <a:off x="0" y="287809"/>
            <a:ext cx="61200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714349" y="6240857"/>
            <a:ext cx="1080000" cy="617143"/>
          </a:xfrm>
          <a:prstGeom prst="rect">
            <a:avLst/>
          </a:prstGeom>
        </p:spPr>
      </p:pic>
      <p:sp>
        <p:nvSpPr>
          <p:cNvPr id="9" name="TextBox 8"/>
          <p:cNvSpPr txBox="1"/>
          <p:nvPr userDrawn="1"/>
        </p:nvSpPr>
        <p:spPr>
          <a:xfrm>
            <a:off x="816360" y="6502166"/>
            <a:ext cx="3618298" cy="215444"/>
          </a:xfrm>
          <a:prstGeom prst="rect">
            <a:avLst/>
          </a:prstGeom>
          <a:noFill/>
        </p:spPr>
        <p:txBody>
          <a:bodyPr wrap="none" rtlCol="0">
            <a:noAutofit/>
          </a:bodyPr>
          <a:lstStyle/>
          <a:p>
            <a:pPr algn="l" defTabSz="914400">
              <a:defRPr/>
            </a:pPr>
            <a:r>
              <a:rPr lang="en-US" sz="800" b="1" dirty="0" smtClean="0">
                <a:solidFill>
                  <a:srgbClr val="919195"/>
                </a:solidFill>
                <a:latin typeface="Arial"/>
                <a:cs typeface="Arial"/>
              </a:rPr>
              <a:t>TE Connectivity</a:t>
            </a:r>
            <a:r>
              <a:rPr lang="en-US" sz="800" dirty="0" smtClean="0">
                <a:solidFill>
                  <a:srgbClr val="919195"/>
                </a:solidFill>
                <a:latin typeface="Arial"/>
                <a:cs typeface="Arial"/>
              </a:rPr>
              <a:t> Confidential &amp; Proprietary. Do not reproduce or distribute.</a:t>
            </a:r>
          </a:p>
        </p:txBody>
      </p:sp>
    </p:spTree>
    <p:extLst>
      <p:ext uri="{BB962C8B-B14F-4D97-AF65-F5344CB8AC3E}">
        <p14:creationId xmlns:p14="http://schemas.microsoft.com/office/powerpoint/2010/main" val="12006439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0" indent="0" algn="l" defTabSz="914400" rtl="0" eaLnBrk="1" latinLnBrk="0" hangingPunct="1">
        <a:lnSpc>
          <a:spcPct val="110000"/>
        </a:lnSpc>
        <a:spcBef>
          <a:spcPts val="0"/>
        </a:spcBef>
        <a:spcAft>
          <a:spcPts val="800"/>
        </a:spcAft>
        <a:buFont typeface="Arial" panose="020B0604020202020204" pitchFamily="34" charset="0"/>
        <a:buNone/>
        <a:defRPr sz="1800" kern="1200">
          <a:solidFill>
            <a:schemeClr val="tx2"/>
          </a:solidFill>
          <a:latin typeface="+mn-lt"/>
          <a:ea typeface="+mn-ea"/>
          <a:cs typeface="+mn-cs"/>
        </a:defRPr>
      </a:lvl1pPr>
      <a:lvl2pPr marL="452438" indent="-228600" algn="l" defTabSz="914400" rtl="0" eaLnBrk="1" latinLnBrk="0" hangingPunct="1">
        <a:lnSpc>
          <a:spcPct val="110000"/>
        </a:lnSpc>
        <a:spcBef>
          <a:spcPts val="0"/>
        </a:spcBef>
        <a:spcAft>
          <a:spcPts val="800"/>
        </a:spcAft>
        <a:buFont typeface="Arial" panose="020B0604020202020204" pitchFamily="34" charset="0"/>
        <a:buChar char="•"/>
        <a:defRPr sz="1600" kern="1200">
          <a:solidFill>
            <a:schemeClr val="tx2"/>
          </a:solidFill>
          <a:latin typeface="+mn-lt"/>
          <a:ea typeface="+mn-ea"/>
          <a:cs typeface="+mn-cs"/>
        </a:defRPr>
      </a:lvl2pPr>
      <a:lvl3pPr marL="688975" indent="-228600" algn="l" defTabSz="914400" rtl="0" eaLnBrk="1" latinLnBrk="0" hangingPunct="1">
        <a:lnSpc>
          <a:spcPct val="110000"/>
        </a:lnSpc>
        <a:spcBef>
          <a:spcPts val="0"/>
        </a:spcBef>
        <a:spcAft>
          <a:spcPts val="800"/>
        </a:spcAft>
        <a:buFont typeface="Arial" panose="020B0604020202020204" pitchFamily="34" charset="0"/>
        <a:buChar char="•"/>
        <a:defRPr sz="1400" kern="1200">
          <a:solidFill>
            <a:schemeClr val="tx2"/>
          </a:solidFill>
          <a:latin typeface="+mn-lt"/>
          <a:ea typeface="+mn-ea"/>
          <a:cs typeface="+mn-cs"/>
        </a:defRPr>
      </a:lvl3pPr>
      <a:lvl4pPr marL="914400" indent="-228600" algn="l" defTabSz="914400" rtl="0" eaLnBrk="1" latinLnBrk="0" hangingPunct="1">
        <a:lnSpc>
          <a:spcPct val="110000"/>
        </a:lnSpc>
        <a:spcBef>
          <a:spcPts val="0"/>
        </a:spcBef>
        <a:spcAft>
          <a:spcPts val="800"/>
        </a:spcAft>
        <a:buFont typeface="Arial" panose="020B0604020202020204" pitchFamily="34" charset="0"/>
        <a:buChar char="•"/>
        <a:defRPr sz="1200" kern="1200">
          <a:solidFill>
            <a:schemeClr val="tx2"/>
          </a:solidFill>
          <a:latin typeface="+mn-lt"/>
          <a:ea typeface="+mn-ea"/>
          <a:cs typeface="+mn-cs"/>
        </a:defRPr>
      </a:lvl4pPr>
      <a:lvl5pPr marL="1139825" indent="-228600" algn="l" defTabSz="914400" rtl="0" eaLnBrk="1" latinLnBrk="0" hangingPunct="1">
        <a:lnSpc>
          <a:spcPct val="110000"/>
        </a:lnSpc>
        <a:spcBef>
          <a:spcPts val="0"/>
        </a:spcBef>
        <a:spcAft>
          <a:spcPts val="800"/>
        </a:spcAft>
        <a:buFont typeface="Arial" panose="020B0604020202020204" pitchFamily="34" charset="0"/>
        <a:buChar char="•"/>
        <a:defRPr sz="1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70000"/>
              </a:lnSpc>
            </a:pPr>
            <a:r>
              <a:rPr lang="en-US" dirty="0" smtClean="0"/>
              <a:t>Retrieving a </a:t>
            </a:r>
            <a:r>
              <a:rPr lang="en-US" dirty="0" err="1" smtClean="0"/>
              <a:t>FileVault</a:t>
            </a:r>
            <a:r>
              <a:rPr lang="en-US" dirty="0" smtClean="0"/>
              <a:t> Encryption Key w/ </a:t>
            </a:r>
            <a:r>
              <a:rPr lang="en-US" dirty="0" err="1" smtClean="0"/>
              <a:t>AirWatch</a:t>
            </a:r>
            <a:endParaRPr lang="en-US" dirty="0"/>
          </a:p>
        </p:txBody>
      </p:sp>
      <p:sp>
        <p:nvSpPr>
          <p:cNvPr id="3" name="Subtitle 2"/>
          <p:cNvSpPr>
            <a:spLocks noGrp="1"/>
          </p:cNvSpPr>
          <p:nvPr>
            <p:ph type="subTitle" idx="1"/>
          </p:nvPr>
        </p:nvSpPr>
        <p:spPr/>
        <p:txBody>
          <a:bodyPr/>
          <a:lstStyle/>
          <a:p>
            <a:r>
              <a:rPr lang="en-US" dirty="0" smtClean="0"/>
              <a:t>TEIS Digital Workplace</a:t>
            </a:r>
            <a:endParaRPr lang="en-US" dirty="0"/>
          </a:p>
        </p:txBody>
      </p:sp>
      <p:sp>
        <p:nvSpPr>
          <p:cNvPr id="4" name="TextBox 3"/>
          <p:cNvSpPr txBox="1"/>
          <p:nvPr/>
        </p:nvSpPr>
        <p:spPr>
          <a:xfrm>
            <a:off x="0" y="6488668"/>
            <a:ext cx="2454646" cy="369332"/>
          </a:xfrm>
          <a:prstGeom prst="rect">
            <a:avLst/>
          </a:prstGeom>
          <a:noFill/>
        </p:spPr>
        <p:txBody>
          <a:bodyPr wrap="none" rtlCol="0">
            <a:spAutoFit/>
          </a:bodyPr>
          <a:lstStyle/>
          <a:p>
            <a:r>
              <a:rPr lang="en-US" dirty="0" smtClean="0"/>
              <a:t>Document Version 1.0</a:t>
            </a:r>
            <a:endParaRPr lang="en-US" dirty="0"/>
          </a:p>
        </p:txBody>
      </p:sp>
    </p:spTree>
    <p:extLst>
      <p:ext uri="{BB962C8B-B14F-4D97-AF65-F5344CB8AC3E}">
        <p14:creationId xmlns:p14="http://schemas.microsoft.com/office/powerpoint/2010/main" val="465334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2440" b="-32440"/>
          <a:stretch/>
        </p:blipFill>
        <p:spPr>
          <a:solidFill>
            <a:schemeClr val="bg2"/>
          </a:solidFill>
        </p:spPr>
      </p:pic>
      <p:sp>
        <p:nvSpPr>
          <p:cNvPr id="3" name="Slide Number Placeholder 2"/>
          <p:cNvSpPr>
            <a:spLocks noGrp="1"/>
          </p:cNvSpPr>
          <p:nvPr>
            <p:ph type="sldNum" sz="quarter" idx="12"/>
          </p:nvPr>
        </p:nvSpPr>
        <p:spPr/>
        <p:txBody>
          <a:bodyPr/>
          <a:lstStyle/>
          <a:p>
            <a:fld id="{CA431686-8DE2-9B43-980D-29AE692D7900}" type="slidenum">
              <a:rPr lang="en-US" smtClean="0"/>
              <a:t>2</a:t>
            </a:fld>
            <a:endParaRPr lang="en-US"/>
          </a:p>
        </p:txBody>
      </p:sp>
      <p:sp>
        <p:nvSpPr>
          <p:cNvPr id="4" name="Text Placeholder 3"/>
          <p:cNvSpPr>
            <a:spLocks noGrp="1"/>
          </p:cNvSpPr>
          <p:nvPr>
            <p:ph type="body" sz="half" idx="2"/>
          </p:nvPr>
        </p:nvSpPr>
        <p:spPr/>
        <p:txBody>
          <a:bodyPr/>
          <a:lstStyle/>
          <a:p>
            <a:r>
              <a:rPr lang="en-US" dirty="0" smtClean="0"/>
              <a:t>This </a:t>
            </a:r>
            <a:r>
              <a:rPr lang="en-US" dirty="0" smtClean="0"/>
              <a:t>document is only valid on macOS Sierra devices, that are enrolled in </a:t>
            </a:r>
            <a:r>
              <a:rPr lang="en-US" dirty="0" err="1" smtClean="0"/>
              <a:t>AirWatch</a:t>
            </a:r>
            <a:r>
              <a:rPr lang="en-US" dirty="0" smtClean="0"/>
              <a:t>.</a:t>
            </a:r>
            <a:endParaRPr lang="en-US" dirty="0" smtClean="0"/>
          </a:p>
          <a:p>
            <a:r>
              <a:rPr lang="en-US" dirty="0" smtClean="0"/>
              <a:t>Begin by verifying the OS using the “About this Mac” option from the Apple menu.  You are looking for a version number of 10.12.0 or higher.</a:t>
            </a:r>
            <a:endParaRPr lang="en-US" dirty="0"/>
          </a:p>
        </p:txBody>
      </p:sp>
      <p:sp>
        <p:nvSpPr>
          <p:cNvPr id="5" name="Title 4"/>
          <p:cNvSpPr>
            <a:spLocks noGrp="1"/>
          </p:cNvSpPr>
          <p:nvPr>
            <p:ph type="title"/>
          </p:nvPr>
        </p:nvSpPr>
        <p:spPr/>
        <p:txBody>
          <a:bodyPr/>
          <a:lstStyle/>
          <a:p>
            <a:r>
              <a:rPr lang="en-US" dirty="0" smtClean="0"/>
              <a:t>OS Version</a:t>
            </a:r>
            <a:endParaRPr lang="en-US" dirty="0"/>
          </a:p>
        </p:txBody>
      </p:sp>
    </p:spTree>
    <p:extLst>
      <p:ext uri="{BB962C8B-B14F-4D97-AF65-F5344CB8AC3E}">
        <p14:creationId xmlns:p14="http://schemas.microsoft.com/office/powerpoint/2010/main" val="175936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8055" b="-28055"/>
          <a:stretch/>
        </p:blipFill>
        <p:spPr>
          <a:solidFill>
            <a:schemeClr val="bg2"/>
          </a:solidFill>
        </p:spPr>
      </p:pic>
      <p:sp>
        <p:nvSpPr>
          <p:cNvPr id="3" name="Slide Number Placeholder 2"/>
          <p:cNvSpPr>
            <a:spLocks noGrp="1"/>
          </p:cNvSpPr>
          <p:nvPr>
            <p:ph type="sldNum" sz="quarter" idx="12"/>
          </p:nvPr>
        </p:nvSpPr>
        <p:spPr/>
        <p:txBody>
          <a:bodyPr/>
          <a:lstStyle/>
          <a:p>
            <a:fld id="{CA431686-8DE2-9B43-980D-29AE692D7900}" type="slidenum">
              <a:rPr lang="en-US" smtClean="0"/>
              <a:t>3</a:t>
            </a:fld>
            <a:endParaRPr lang="en-US"/>
          </a:p>
        </p:txBody>
      </p:sp>
      <p:sp>
        <p:nvSpPr>
          <p:cNvPr id="4" name="Text Placeholder 3"/>
          <p:cNvSpPr>
            <a:spLocks noGrp="1"/>
          </p:cNvSpPr>
          <p:nvPr>
            <p:ph type="body" sz="half" idx="2"/>
          </p:nvPr>
        </p:nvSpPr>
        <p:spPr/>
        <p:txBody>
          <a:bodyPr/>
          <a:lstStyle/>
          <a:p>
            <a:r>
              <a:rPr lang="en-US" dirty="0" smtClean="0"/>
              <a:t>This document is </a:t>
            </a:r>
            <a:r>
              <a:rPr lang="en-US" dirty="0"/>
              <a:t>only valid on macOS Sierra devices, that are enrolled in </a:t>
            </a:r>
            <a:r>
              <a:rPr lang="en-US" dirty="0" err="1"/>
              <a:t>AirWatch</a:t>
            </a:r>
            <a:r>
              <a:rPr lang="en-US" dirty="0" smtClean="0"/>
              <a:t>.</a:t>
            </a:r>
          </a:p>
          <a:p>
            <a:r>
              <a:rPr lang="en-US" dirty="0" smtClean="0"/>
              <a:t/>
            </a:r>
            <a:br>
              <a:rPr lang="en-US" dirty="0" smtClean="0"/>
            </a:br>
            <a:r>
              <a:rPr lang="en-US" dirty="0" smtClean="0"/>
              <a:t>Verify that the device is enrolled by checking the Profiles pane of System Preferences for the “Workspace Services” profile.  Scroll down and verify that the ”Server” field is set to some variation of:</a:t>
            </a:r>
            <a:br>
              <a:rPr lang="en-US" dirty="0" smtClean="0"/>
            </a:br>
            <a:r>
              <a:rPr lang="en-US" dirty="0" smtClean="0"/>
              <a:t>https://</a:t>
            </a:r>
            <a:r>
              <a:rPr lang="en-US" dirty="0" err="1" smtClean="0"/>
              <a:t>te-ds.awmdm.com</a:t>
            </a:r>
            <a:endParaRPr lang="en-US" dirty="0"/>
          </a:p>
        </p:txBody>
      </p:sp>
      <p:sp>
        <p:nvSpPr>
          <p:cNvPr id="5" name="Title 4"/>
          <p:cNvSpPr>
            <a:spLocks noGrp="1"/>
          </p:cNvSpPr>
          <p:nvPr>
            <p:ph type="title"/>
          </p:nvPr>
        </p:nvSpPr>
        <p:spPr/>
        <p:txBody>
          <a:bodyPr/>
          <a:lstStyle/>
          <a:p>
            <a:r>
              <a:rPr lang="en-US" dirty="0" smtClean="0"/>
              <a:t>Management Profiles</a:t>
            </a:r>
            <a:endParaRPr lang="en-US" dirty="0"/>
          </a:p>
        </p:txBody>
      </p:sp>
    </p:spTree>
    <p:extLst>
      <p:ext uri="{BB962C8B-B14F-4D97-AF65-F5344CB8AC3E}">
        <p14:creationId xmlns:p14="http://schemas.microsoft.com/office/powerpoint/2010/main" val="98870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5542" b="-15542"/>
          <a:stretch/>
        </p:blipFill>
        <p:spPr/>
      </p:pic>
      <p:sp>
        <p:nvSpPr>
          <p:cNvPr id="3" name="Slide Number Placeholder 2"/>
          <p:cNvSpPr>
            <a:spLocks noGrp="1"/>
          </p:cNvSpPr>
          <p:nvPr>
            <p:ph type="sldNum" sz="quarter" idx="12"/>
          </p:nvPr>
        </p:nvSpPr>
        <p:spPr/>
        <p:txBody>
          <a:bodyPr/>
          <a:lstStyle/>
          <a:p>
            <a:fld id="{CA431686-8DE2-9B43-980D-29AE692D7900}" type="slidenum">
              <a:rPr lang="en-US" smtClean="0"/>
              <a:t>4</a:t>
            </a:fld>
            <a:endParaRPr lang="en-US"/>
          </a:p>
        </p:txBody>
      </p:sp>
      <p:sp>
        <p:nvSpPr>
          <p:cNvPr id="4" name="Text Placeholder 3"/>
          <p:cNvSpPr>
            <a:spLocks noGrp="1"/>
          </p:cNvSpPr>
          <p:nvPr>
            <p:ph type="body" sz="half" idx="2"/>
          </p:nvPr>
        </p:nvSpPr>
        <p:spPr/>
        <p:txBody>
          <a:bodyPr/>
          <a:lstStyle/>
          <a:p>
            <a:r>
              <a:rPr lang="en-US" dirty="0" smtClean="0">
                <a:latin typeface="Arial" charset="0"/>
              </a:rPr>
              <a:t>Using the Security &amp; Privacy pane of System Preferences, verify that the </a:t>
            </a:r>
            <a:r>
              <a:rPr lang="en-US" dirty="0" err="1" smtClean="0">
                <a:latin typeface="Arial" charset="0"/>
              </a:rPr>
              <a:t>FileVault</a:t>
            </a:r>
            <a:r>
              <a:rPr lang="en-US" dirty="0" smtClean="0">
                <a:latin typeface="Arial" charset="0"/>
              </a:rPr>
              <a:t> tab reads that “</a:t>
            </a:r>
            <a:r>
              <a:rPr lang="en-US" dirty="0" err="1" smtClean="0">
                <a:latin typeface="Arial" charset="0"/>
              </a:rPr>
              <a:t>FileVault</a:t>
            </a:r>
            <a:r>
              <a:rPr lang="en-US" dirty="0" smtClean="0">
                <a:latin typeface="Arial" charset="0"/>
              </a:rPr>
              <a:t> is turned on”, and “A recovery key has been set”.  The button in the upper right should be dimmed, but read “Turn Of </a:t>
            </a:r>
            <a:r>
              <a:rPr lang="en-US" dirty="0" err="1" smtClean="0">
                <a:latin typeface="Arial" charset="0"/>
              </a:rPr>
              <a:t>FileVault</a:t>
            </a:r>
            <a:r>
              <a:rPr lang="mr-IN" dirty="0" smtClean="0">
                <a:latin typeface="Arial" charset="0"/>
              </a:rPr>
              <a:t>…</a:t>
            </a:r>
            <a:r>
              <a:rPr lang="en-US" dirty="0" smtClean="0">
                <a:latin typeface="Arial" charset="0"/>
              </a:rPr>
              <a:t>”</a:t>
            </a:r>
            <a:endParaRPr lang="en-US" dirty="0">
              <a:latin typeface="Arial" charset="0"/>
            </a:endParaRPr>
          </a:p>
        </p:txBody>
      </p:sp>
      <p:sp>
        <p:nvSpPr>
          <p:cNvPr id="5" name="Title 4"/>
          <p:cNvSpPr>
            <a:spLocks noGrp="1"/>
          </p:cNvSpPr>
          <p:nvPr>
            <p:ph type="title"/>
          </p:nvPr>
        </p:nvSpPr>
        <p:spPr/>
        <p:txBody>
          <a:bodyPr/>
          <a:lstStyle/>
          <a:p>
            <a:r>
              <a:rPr lang="en-US" dirty="0" smtClean="0"/>
              <a:t>Verify Device Is Encrypted</a:t>
            </a:r>
            <a:endParaRPr lang="en-US" dirty="0"/>
          </a:p>
        </p:txBody>
      </p:sp>
    </p:spTree>
    <p:extLst>
      <p:ext uri="{BB962C8B-B14F-4D97-AF65-F5344CB8AC3E}">
        <p14:creationId xmlns:p14="http://schemas.microsoft.com/office/powerpoint/2010/main" val="116618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4877" b="-24877"/>
          <a:stretch/>
        </p:blipFill>
        <p:spPr/>
      </p:pic>
      <p:sp>
        <p:nvSpPr>
          <p:cNvPr id="3" name="Slide Number Placeholder 2"/>
          <p:cNvSpPr>
            <a:spLocks noGrp="1"/>
          </p:cNvSpPr>
          <p:nvPr>
            <p:ph type="sldNum" sz="quarter" idx="12"/>
          </p:nvPr>
        </p:nvSpPr>
        <p:spPr/>
        <p:txBody>
          <a:bodyPr/>
          <a:lstStyle/>
          <a:p>
            <a:fld id="{CA431686-8DE2-9B43-980D-29AE692D7900}" type="slidenum">
              <a:rPr lang="en-US" smtClean="0"/>
              <a:t>5</a:t>
            </a:fld>
            <a:endParaRPr lang="en-US"/>
          </a:p>
        </p:txBody>
      </p:sp>
      <p:sp>
        <p:nvSpPr>
          <p:cNvPr id="4" name="Text Placeholder 3"/>
          <p:cNvSpPr>
            <a:spLocks noGrp="1"/>
          </p:cNvSpPr>
          <p:nvPr>
            <p:ph type="body" sz="half" idx="2"/>
          </p:nvPr>
        </p:nvSpPr>
        <p:spPr/>
        <p:txBody>
          <a:bodyPr/>
          <a:lstStyle/>
          <a:p>
            <a:r>
              <a:rPr lang="en-US" dirty="0" smtClean="0"/>
              <a:t>Navigate </a:t>
            </a:r>
            <a:r>
              <a:rPr lang="en-US" dirty="0"/>
              <a:t>to go/</a:t>
            </a:r>
            <a:r>
              <a:rPr lang="en-US" dirty="0" err="1"/>
              <a:t>AirWatch</a:t>
            </a:r>
            <a:r>
              <a:rPr lang="en-US" dirty="0"/>
              <a:t> and login using your network credentials (NOT your ADM account</a:t>
            </a:r>
            <a:r>
              <a:rPr lang="en-US" dirty="0" smtClean="0"/>
              <a:t>).</a:t>
            </a:r>
            <a:endParaRPr lang="en-US" dirty="0"/>
          </a:p>
        </p:txBody>
      </p:sp>
      <p:sp>
        <p:nvSpPr>
          <p:cNvPr id="5" name="Title 4"/>
          <p:cNvSpPr>
            <a:spLocks noGrp="1"/>
          </p:cNvSpPr>
          <p:nvPr>
            <p:ph type="title"/>
          </p:nvPr>
        </p:nvSpPr>
        <p:spPr/>
        <p:txBody>
          <a:bodyPr/>
          <a:lstStyle/>
          <a:p>
            <a:r>
              <a:rPr lang="en-US" dirty="0" err="1" smtClean="0"/>
              <a:t>AirWatch</a:t>
            </a:r>
            <a:r>
              <a:rPr lang="en-US" dirty="0" smtClean="0"/>
              <a:t> Admin Console</a:t>
            </a:r>
            <a:endParaRPr lang="en-US" dirty="0"/>
          </a:p>
        </p:txBody>
      </p:sp>
    </p:spTree>
    <p:extLst>
      <p:ext uri="{BB962C8B-B14F-4D97-AF65-F5344CB8AC3E}">
        <p14:creationId xmlns:p14="http://schemas.microsoft.com/office/powerpoint/2010/main" val="134046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4877" b="-24877"/>
          <a:stretch/>
        </p:blipFill>
        <p:spPr/>
      </p:pic>
      <p:sp>
        <p:nvSpPr>
          <p:cNvPr id="3" name="Slide Number Placeholder 2"/>
          <p:cNvSpPr>
            <a:spLocks noGrp="1"/>
          </p:cNvSpPr>
          <p:nvPr>
            <p:ph type="sldNum" sz="quarter" idx="12"/>
          </p:nvPr>
        </p:nvSpPr>
        <p:spPr/>
        <p:txBody>
          <a:bodyPr/>
          <a:lstStyle/>
          <a:p>
            <a:fld id="{CA431686-8DE2-9B43-980D-29AE692D7900}" type="slidenum">
              <a:rPr lang="en-US" smtClean="0"/>
              <a:t>6</a:t>
            </a:fld>
            <a:endParaRPr lang="en-US"/>
          </a:p>
        </p:txBody>
      </p:sp>
      <p:sp>
        <p:nvSpPr>
          <p:cNvPr id="4" name="Text Placeholder 3"/>
          <p:cNvSpPr>
            <a:spLocks noGrp="1"/>
          </p:cNvSpPr>
          <p:nvPr>
            <p:ph type="body" sz="half" idx="2"/>
          </p:nvPr>
        </p:nvSpPr>
        <p:spPr/>
        <p:txBody>
          <a:bodyPr/>
          <a:lstStyle/>
          <a:p>
            <a:r>
              <a:rPr lang="en-US" dirty="0"/>
              <a:t>From the list on the left, select “Devices”, then select “List View” from the sub menu.  In the list that appears, search for the serial number of the device (you can also search by the network ID of the primary user of the device).  Clicking on the entry in the list will bring up a detailed view.</a:t>
            </a:r>
          </a:p>
        </p:txBody>
      </p:sp>
      <p:sp>
        <p:nvSpPr>
          <p:cNvPr id="5" name="Title 4"/>
          <p:cNvSpPr>
            <a:spLocks noGrp="1"/>
          </p:cNvSpPr>
          <p:nvPr>
            <p:ph type="title"/>
          </p:nvPr>
        </p:nvSpPr>
        <p:spPr/>
        <p:txBody>
          <a:bodyPr/>
          <a:lstStyle/>
          <a:p>
            <a:r>
              <a:rPr lang="en-US" dirty="0" err="1" smtClean="0"/>
              <a:t>AirWatch</a:t>
            </a:r>
            <a:r>
              <a:rPr lang="en-US" dirty="0" smtClean="0"/>
              <a:t> Device Record</a:t>
            </a:r>
            <a:endParaRPr lang="en-US" dirty="0"/>
          </a:p>
        </p:txBody>
      </p:sp>
    </p:spTree>
    <p:extLst>
      <p:ext uri="{BB962C8B-B14F-4D97-AF65-F5344CB8AC3E}">
        <p14:creationId xmlns:p14="http://schemas.microsoft.com/office/powerpoint/2010/main" val="1594434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4770" b="-24770"/>
          <a:stretch/>
        </p:blipFill>
        <p:spPr/>
      </p:pic>
      <p:sp>
        <p:nvSpPr>
          <p:cNvPr id="3" name="Slide Number Placeholder 2"/>
          <p:cNvSpPr>
            <a:spLocks noGrp="1"/>
          </p:cNvSpPr>
          <p:nvPr>
            <p:ph type="sldNum" sz="quarter" idx="12"/>
          </p:nvPr>
        </p:nvSpPr>
        <p:spPr/>
        <p:txBody>
          <a:bodyPr/>
          <a:lstStyle/>
          <a:p>
            <a:fld id="{CA431686-8DE2-9B43-980D-29AE692D7900}" type="slidenum">
              <a:rPr lang="en-US" smtClean="0"/>
              <a:t>7</a:t>
            </a:fld>
            <a:endParaRPr lang="en-US"/>
          </a:p>
        </p:txBody>
      </p:sp>
      <p:sp>
        <p:nvSpPr>
          <p:cNvPr id="4" name="Text Placeholder 3"/>
          <p:cNvSpPr>
            <a:spLocks noGrp="1"/>
          </p:cNvSpPr>
          <p:nvPr>
            <p:ph type="body" sz="half" idx="2"/>
          </p:nvPr>
        </p:nvSpPr>
        <p:spPr/>
        <p:txBody>
          <a:bodyPr/>
          <a:lstStyle/>
          <a:p>
            <a:r>
              <a:rPr lang="en-US" dirty="0" smtClean="0"/>
              <a:t>In the Security block on the left side of the Summary tab, encrypted devices will display a button to View Recovery Key.  This will display a sheet with the device’s recovery key.</a:t>
            </a:r>
          </a:p>
          <a:p>
            <a:endParaRPr lang="en-US" dirty="0" smtClean="0"/>
          </a:p>
          <a:p>
            <a:r>
              <a:rPr lang="en-US" dirty="0" smtClean="0"/>
              <a:t>Please treat this recovery key with the same security protocols as you would an account password, as it will grant administrative access to a device.</a:t>
            </a:r>
            <a:endParaRPr lang="en-US" dirty="0"/>
          </a:p>
        </p:txBody>
      </p:sp>
      <p:sp>
        <p:nvSpPr>
          <p:cNvPr id="5" name="Title 4"/>
          <p:cNvSpPr>
            <a:spLocks noGrp="1"/>
          </p:cNvSpPr>
          <p:nvPr>
            <p:ph type="title"/>
          </p:nvPr>
        </p:nvSpPr>
        <p:spPr/>
        <p:txBody>
          <a:bodyPr/>
          <a:lstStyle/>
          <a:p>
            <a:r>
              <a:rPr lang="en-US" dirty="0" smtClean="0"/>
              <a:t>Recovery Key Retrieval</a:t>
            </a:r>
            <a:endParaRPr lang="en-US" dirty="0"/>
          </a:p>
        </p:txBody>
      </p:sp>
    </p:spTree>
    <p:extLst>
      <p:ext uri="{BB962C8B-B14F-4D97-AF65-F5344CB8AC3E}">
        <p14:creationId xmlns:p14="http://schemas.microsoft.com/office/powerpoint/2010/main" val="701517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431686-8DE2-9B43-980D-29AE692D7900}" type="slidenum">
              <a:rPr lang="en-US" smtClean="0"/>
              <a:t>8</a:t>
            </a:fld>
            <a:endParaRPr lang="en-US"/>
          </a:p>
        </p:txBody>
      </p:sp>
      <p:sp>
        <p:nvSpPr>
          <p:cNvPr id="4" name="Text Placeholder 3"/>
          <p:cNvSpPr>
            <a:spLocks noGrp="1"/>
          </p:cNvSpPr>
          <p:nvPr>
            <p:ph type="body" sz="half" idx="2"/>
          </p:nvPr>
        </p:nvSpPr>
        <p:spPr/>
        <p:txBody>
          <a:bodyPr/>
          <a:lstStyle/>
          <a:p>
            <a:r>
              <a:rPr lang="en-US" dirty="0" smtClean="0"/>
              <a:t>All requests for a device’s recovery key are logged on the Troubleshooting tab of the device’s details page, as well as in </a:t>
            </a:r>
            <a:r>
              <a:rPr lang="en-US" smtClean="0"/>
              <a:t>the global report of all console events.</a:t>
            </a:r>
            <a:endParaRPr lang="en-US" dirty="0"/>
          </a:p>
        </p:txBody>
      </p:sp>
      <p:sp>
        <p:nvSpPr>
          <p:cNvPr id="5" name="Title 4"/>
          <p:cNvSpPr>
            <a:spLocks noGrp="1"/>
          </p:cNvSpPr>
          <p:nvPr>
            <p:ph type="title"/>
          </p:nvPr>
        </p:nvSpPr>
        <p:spPr/>
        <p:txBody>
          <a:bodyPr/>
          <a:lstStyle/>
          <a:p>
            <a:r>
              <a:rPr lang="en-US" dirty="0" smtClean="0"/>
              <a:t>Recovery Key Access Log</a:t>
            </a:r>
            <a:endParaRPr lang="en-US" dirty="0"/>
          </a:p>
        </p:txBody>
      </p:sp>
      <p:pic>
        <p:nvPicPr>
          <p:cNvPr id="8" name="Picture Placeholder 7"/>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4770" b="-24770"/>
          <a:stretch/>
        </p:blipFill>
        <p:spPr/>
      </p:pic>
    </p:spTree>
    <p:extLst>
      <p:ext uri="{BB962C8B-B14F-4D97-AF65-F5344CB8AC3E}">
        <p14:creationId xmlns:p14="http://schemas.microsoft.com/office/powerpoint/2010/main" val="1589437438"/>
      </p:ext>
    </p:extLst>
  </p:cSld>
  <p:clrMapOvr>
    <a:masterClrMapping/>
  </p:clrMapOvr>
</p:sld>
</file>

<file path=ppt/theme/theme1.xml><?xml version="1.0" encoding="utf-8"?>
<a:theme xmlns:a="http://schemas.openxmlformats.org/drawingml/2006/main" name="Default Theme">
  <a:themeElements>
    <a:clrScheme name="TE Colors">
      <a:dk1>
        <a:srgbClr val="E98300"/>
      </a:dk1>
      <a:lt1>
        <a:srgbClr val="FFFFFF"/>
      </a:lt1>
      <a:dk2>
        <a:srgbClr val="747678"/>
      </a:dk2>
      <a:lt2>
        <a:srgbClr val="E7E6E6"/>
      </a:lt2>
      <a:accent1>
        <a:srgbClr val="0066A1"/>
      </a:accent1>
      <a:accent2>
        <a:srgbClr val="3DB7E4"/>
      </a:accent2>
      <a:accent3>
        <a:srgbClr val="FCD450"/>
      </a:accent3>
      <a:accent4>
        <a:srgbClr val="CD202C"/>
      </a:accent4>
      <a:accent5>
        <a:srgbClr val="899F99"/>
      </a:accent5>
      <a:accent6>
        <a:srgbClr val="D6E342"/>
      </a:accent6>
      <a:hlink>
        <a:srgbClr val="0563C1"/>
      </a:hlink>
      <a:folHlink>
        <a:srgbClr val="954F72"/>
      </a:folHlink>
    </a:clrScheme>
    <a:fontScheme name="TE Fonts">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_PPT_Template_4x3_2016" id="{872FCB26-5A52-824D-B582-2FD2E11B5B64}" vid="{44089D06-288C-1E4C-9643-06D41659E9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TE_PPT_Template_4x3_2016</Template>
  <TotalTime>94</TotalTime>
  <Words>329</Words>
  <Application>Microsoft Macintosh PowerPoint</Application>
  <PresentationFormat>On-screen Show (4:3)</PresentationFormat>
  <Paragraphs>28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Arial</vt:lpstr>
      <vt:lpstr>Default Theme</vt:lpstr>
      <vt:lpstr>Retrieving a FileVault Encryption Key w/ AirWatch</vt:lpstr>
      <vt:lpstr>OS Version</vt:lpstr>
      <vt:lpstr>Management Profiles</vt:lpstr>
      <vt:lpstr>Verify Device Is Encrypted</vt:lpstr>
      <vt:lpstr>AirWatch Admin Console</vt:lpstr>
      <vt:lpstr>AirWatch Device Record</vt:lpstr>
      <vt:lpstr>Recovery Key Retrieval</vt:lpstr>
      <vt:lpstr>Recovery Key Access Log</vt:lpstr>
    </vt:vector>
  </TitlesOfParts>
  <Manager>Sheri Chandler</Manager>
  <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Retrieving a FileVault Encryption Key w/ AirWatch</dc:title>
  <dc:subject/>
  <dc:creator>Schutzman, Conor</dc:creator>
  <cp:keywords/>
  <dc:description/>
  <cp:lastModifiedBy>Schutzman, Conor</cp:lastModifiedBy>
  <cp:revision>4</cp:revision>
  <cp:lastPrinted>2015-08-04T17:40:44Z</cp:lastPrinted>
  <dcterms:created xsi:type="dcterms:W3CDTF">2017-01-31T22:45:12Z</dcterms:created>
  <dcterms:modified xsi:type="dcterms:W3CDTF">2017-02-01T00:19:22Z</dcterms:modified>
  <cp:category>2016 - Version 1</cp:category>
</cp:coreProperties>
</file>