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4" r:id="rId2"/>
    <p:sldId id="266" r:id="rId3"/>
    <p:sldId id="267" r:id="rId4"/>
    <p:sldId id="268" r:id="rId5"/>
    <p:sldId id="269" r:id="rId6"/>
    <p:sldId id="27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98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5701" autoAdjust="0"/>
  </p:normalViewPr>
  <p:slideViewPr>
    <p:cSldViewPr snapToGrid="0">
      <p:cViewPr>
        <p:scale>
          <a:sx n="95" d="100"/>
          <a:sy n="95" d="100"/>
        </p:scale>
        <p:origin x="520" y="360"/>
      </p:cViewPr>
      <p:guideLst>
        <p:guide orient="horz" pos="23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1E5DB-4A09-1946-BA56-BBBED59A4E48}" type="datetimeFigureOut">
              <a:rPr lang="en-US" smtClean="0"/>
              <a:t>1/31/17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22EBC0-133B-414A-96D3-892DA194560B}" type="slidenum">
              <a:rPr lang="en-US" smtClean="0"/>
              <a:t>‹#›</a:t>
            </a:fld>
            <a:endParaRPr lang="en-US"/>
          </a:p>
        </p:txBody>
      </p:sp>
    </p:spTree>
    <p:extLst>
      <p:ext uri="{BB962C8B-B14F-4D97-AF65-F5344CB8AC3E}">
        <p14:creationId xmlns:p14="http://schemas.microsoft.com/office/powerpoint/2010/main" val="4283049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16A91F-63CE-CF43-AEF2-6055D59FD001}" type="datetimeFigureOut">
              <a:rPr lang="en-US" smtClean="0"/>
              <a:t>1/31/17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6DFAD-3B5B-634D-8FB1-3A82A869B737}" type="slidenum">
              <a:rPr lang="en-US" smtClean="0"/>
              <a:t>‹#›</a:t>
            </a:fld>
            <a:endParaRPr lang="en-US"/>
          </a:p>
        </p:txBody>
      </p:sp>
    </p:spTree>
    <p:extLst>
      <p:ext uri="{BB962C8B-B14F-4D97-AF65-F5344CB8AC3E}">
        <p14:creationId xmlns:p14="http://schemas.microsoft.com/office/powerpoint/2010/main" val="15712671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46634"/>
            <a:ext cx="1561378" cy="819286"/>
          </a:xfrm>
          <a:prstGeom prst="rect">
            <a:avLst/>
          </a:prstGeom>
        </p:spPr>
      </p:pic>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2860676"/>
            <a:ext cx="804672" cy="822960"/>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6114" y="1897508"/>
            <a:ext cx="960120" cy="1786128"/>
          </a:xfrm>
          <a:prstGeom prst="rect">
            <a:avLst/>
          </a:prstGeom>
        </p:spPr>
      </p:pic>
      <p:sp>
        <p:nvSpPr>
          <p:cNvPr id="18" name="Rectangle 17"/>
          <p:cNvSpPr/>
          <p:nvPr/>
        </p:nvSpPr>
        <p:spPr>
          <a:xfrm>
            <a:off x="1832630" y="1885950"/>
            <a:ext cx="6962120" cy="1797686"/>
          </a:xfrm>
          <a:prstGeom prst="rect">
            <a:avLst/>
          </a:prstGeom>
          <a:solidFill>
            <a:srgbClr val="E98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1852495" y="2074123"/>
            <a:ext cx="6323317" cy="1065384"/>
          </a:xfrm>
        </p:spPr>
        <p:txBody>
          <a:bodyPr vert="horz" lIns="91440" tIns="0" rIns="91440" bIns="0" rtlCol="0" anchor="b">
            <a:noAutofit/>
          </a:bodyPr>
          <a:lstStyle>
            <a:lvl1pPr>
              <a:lnSpc>
                <a:spcPct val="200000"/>
              </a:lnSpc>
              <a:defRPr lang="en-US" sz="3600" dirty="0">
                <a:solidFill>
                  <a:schemeClr val="bg1"/>
                </a:solidFill>
              </a:defRPr>
            </a:lvl1pPr>
          </a:lstStyle>
          <a:p>
            <a:pPr lvl="0">
              <a:lnSpc>
                <a:spcPct val="70000"/>
              </a:lnSpc>
            </a:pPr>
            <a:r>
              <a:rPr lang="en-US" smtClean="0"/>
              <a:t>Click to edit Master title style</a:t>
            </a:r>
            <a:endParaRPr lang="en-US" dirty="0"/>
          </a:p>
        </p:txBody>
      </p:sp>
      <p:sp>
        <p:nvSpPr>
          <p:cNvPr id="3" name="Subtitle 2"/>
          <p:cNvSpPr>
            <a:spLocks noGrp="1"/>
          </p:cNvSpPr>
          <p:nvPr>
            <p:ph type="subTitle" idx="1"/>
          </p:nvPr>
        </p:nvSpPr>
        <p:spPr>
          <a:xfrm>
            <a:off x="1852495" y="3149547"/>
            <a:ext cx="6308959"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9" name="Picture 8"/>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3464" y="1891158"/>
            <a:ext cx="521208" cy="935736"/>
          </a:xfrm>
          <a:prstGeom prst="rect">
            <a:avLst/>
          </a:prstGeom>
        </p:spPr>
      </p:pic>
      <p:pic>
        <p:nvPicPr>
          <p:cNvPr id="10" name="Picture 9"/>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36114" y="577757"/>
            <a:ext cx="960120" cy="1286256"/>
          </a:xfrm>
          <a:prstGeom prst="rect">
            <a:avLst/>
          </a:prstGeom>
        </p:spPr>
      </p:pic>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697855" y="6468340"/>
            <a:ext cx="1817624" cy="135322"/>
          </a:xfrm>
          <a:prstGeom prst="rect">
            <a:avLst/>
          </a:prstGeom>
        </p:spPr>
      </p:pic>
      <p:pic>
        <p:nvPicPr>
          <p:cNvPr id="23" name="Picture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Tree>
    <p:extLst>
      <p:ext uri="{BB962C8B-B14F-4D97-AF65-F5344CB8AC3E}">
        <p14:creationId xmlns:p14="http://schemas.microsoft.com/office/powerpoint/2010/main" val="11751459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20"/>
            <a:ext cx="8280000" cy="590706"/>
          </a:xfr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2408452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14091295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5086803"/>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48" y="2195525"/>
            <a:ext cx="2949178" cy="3878704"/>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itle 1"/>
          <p:cNvSpPr>
            <a:spLocks noGrp="1"/>
          </p:cNvSpPr>
          <p:nvPr>
            <p:ph type="title"/>
          </p:nvPr>
        </p:nvSpPr>
        <p:spPr>
          <a:xfrm>
            <a:off x="514348" y="655819"/>
            <a:ext cx="2952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1926373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75500"/>
            <a:ext cx="4644000" cy="51120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ext Placeholder 3"/>
          <p:cNvSpPr>
            <a:spLocks noGrp="1"/>
          </p:cNvSpPr>
          <p:nvPr>
            <p:ph type="body" sz="half" idx="2"/>
          </p:nvPr>
        </p:nvSpPr>
        <p:spPr>
          <a:xfrm>
            <a:off x="514348" y="2201462"/>
            <a:ext cx="2949178" cy="38772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Title 1"/>
          <p:cNvSpPr>
            <a:spLocks noGrp="1"/>
          </p:cNvSpPr>
          <p:nvPr>
            <p:ph type="title"/>
          </p:nvPr>
        </p:nvSpPr>
        <p:spPr>
          <a:xfrm>
            <a:off x="514348" y="655819"/>
            <a:ext cx="2952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8353745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Content Placeholder 2"/>
          <p:cNvSpPr>
            <a:spLocks noGrp="1"/>
          </p:cNvSpPr>
          <p:nvPr>
            <p:ph idx="1"/>
          </p:nvPr>
        </p:nvSpPr>
        <p:spPr>
          <a:xfrm>
            <a:off x="514349" y="1465877"/>
            <a:ext cx="8280000" cy="46080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3863609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19"/>
            <a:ext cx="8280000" cy="948391"/>
          </a:xfrm>
        </p:spPr>
        <p:txBody>
          <a:bodyPr>
            <a:noAutofit/>
          </a:bodyPr>
          <a:lstStyle/>
          <a:p>
            <a:r>
              <a:rPr lang="en-US" smtClean="0"/>
              <a:t>Click to edit Master title style</a:t>
            </a:r>
            <a:endParaRPr lang="en-US" dirty="0"/>
          </a:p>
        </p:txBody>
      </p:sp>
      <p:sp>
        <p:nvSpPr>
          <p:cNvPr id="3" name="Content Placeholder 2"/>
          <p:cNvSpPr>
            <a:spLocks noGrp="1"/>
          </p:cNvSpPr>
          <p:nvPr>
            <p:ph idx="1"/>
          </p:nvPr>
        </p:nvSpPr>
        <p:spPr>
          <a:xfrm>
            <a:off x="514349" y="1893669"/>
            <a:ext cx="8280000" cy="4182838"/>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27901813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userDrawn="1"/>
        </p:nvSpPr>
        <p:spPr>
          <a:xfrm>
            <a:off x="0" y="389467"/>
            <a:ext cx="8794800" cy="55541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4"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2"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grpSp>
        <p:nvGrpSpPr>
          <p:cNvPr id="5" name="Group 4"/>
          <p:cNvGrpSpPr/>
          <p:nvPr userDrawn="1"/>
        </p:nvGrpSpPr>
        <p:grpSpPr>
          <a:xfrm>
            <a:off x="0" y="6013229"/>
            <a:ext cx="8794349" cy="64800"/>
            <a:chOff x="0" y="6079904"/>
            <a:chExt cx="8794349" cy="64800"/>
          </a:xfrm>
        </p:grpSpPr>
        <p:sp>
          <p:nvSpPr>
            <p:cNvPr id="19" name="Rectangle 18"/>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
        <p:nvSpPr>
          <p:cNvPr id="17" name="TextBox 16"/>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4520307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6" name="Rectangle 15"/>
          <p:cNvSpPr/>
          <p:nvPr userDrawn="1"/>
        </p:nvSpPr>
        <p:spPr>
          <a:xfrm>
            <a:off x="0" y="389467"/>
            <a:ext cx="8794800" cy="55541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9" name="TextBox 1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7725071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17" name="Rectangle 16"/>
          <p:cNvSpPr/>
          <p:nvPr userDrawn="1"/>
        </p:nvSpPr>
        <p:spPr>
          <a:xfrm>
            <a:off x="0" y="389467"/>
            <a:ext cx="8794800" cy="55541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9" name="TextBox 1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3600514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sp>
        <p:nvSpPr>
          <p:cNvPr id="17" name="Rectangle 16"/>
          <p:cNvSpPr/>
          <p:nvPr userDrawn="1"/>
        </p:nvSpPr>
        <p:spPr>
          <a:xfrm>
            <a:off x="0" y="389467"/>
            <a:ext cx="8794800" cy="55541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23"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5" name="TextBox 14"/>
          <p:cNvSpPr txBox="1"/>
          <p:nvPr userDrawn="1"/>
        </p:nvSpPr>
        <p:spPr>
          <a:xfrm>
            <a:off x="816360" y="6529060"/>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4146536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11" name="Content Placeholder 2"/>
          <p:cNvSpPr>
            <a:spLocks noGrp="1"/>
          </p:cNvSpPr>
          <p:nvPr>
            <p:ph sz="half" idx="13"/>
          </p:nvPr>
        </p:nvSpPr>
        <p:spPr>
          <a:xfrm>
            <a:off x="483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0579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48" y="1465877"/>
            <a:ext cx="396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48" y="2201462"/>
            <a:ext cx="3960000" cy="38664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834348" y="1465877"/>
            <a:ext cx="3960000" cy="540000"/>
          </a:xfrm>
        </p:spPr>
        <p:txBody>
          <a:bodyPr vert="horz" lIns="91440" tIns="45720" rIns="91440" bIns="45720" rtlCol="0" anchor="t">
            <a:normAutofit/>
          </a:bodyPr>
          <a:lstStyle>
            <a:lvl1pPr>
              <a:defRPr lang="en-US" sz="1800" b="0" dirty="0" smtClean="0"/>
            </a:lvl1pPr>
          </a:lstStyle>
          <a:p>
            <a:pPr lvl="0"/>
            <a:r>
              <a:rPr lang="en-US" smtClean="0"/>
              <a:t>Click to edit Master text styles</a:t>
            </a:r>
          </a:p>
        </p:txBody>
      </p:sp>
      <p:sp>
        <p:nvSpPr>
          <p:cNvPr id="6" name="Content Placeholder 5"/>
          <p:cNvSpPr>
            <a:spLocks noGrp="1"/>
          </p:cNvSpPr>
          <p:nvPr>
            <p:ph sz="quarter" idx="4"/>
          </p:nvPr>
        </p:nvSpPr>
        <p:spPr>
          <a:xfrm>
            <a:off x="4834348" y="2201462"/>
            <a:ext cx="3960000" cy="3872314"/>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CA431686-8DE2-9B43-980D-29AE692D7900}" type="slidenum">
              <a:rPr lang="en-US" smtClean="0"/>
              <a:t>‹#›</a:t>
            </a:fld>
            <a:endParaRPr lang="en-US"/>
          </a:p>
        </p:txBody>
      </p:sp>
      <p:sp>
        <p:nvSpPr>
          <p:cNvPr id="10"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3016718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287809"/>
            <a:ext cx="8798719" cy="603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14349" y="1465877"/>
            <a:ext cx="8280000" cy="4608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14" name="Rectangle 13"/>
          <p:cNvSpPr/>
          <p:nvPr/>
        </p:nvSpPr>
        <p:spPr>
          <a:xfrm>
            <a:off x="0" y="287809"/>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
        <p:nvSpPr>
          <p:cNvPr id="9" name="TextBox 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200643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70000"/>
              </a:lnSpc>
            </a:pPr>
            <a:r>
              <a:rPr lang="en-US" dirty="0" smtClean="0"/>
              <a:t>Using a Recovery Key to Access Your Mac</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a:off x="0" y="6488668"/>
            <a:ext cx="2454646" cy="369332"/>
          </a:xfrm>
          <a:prstGeom prst="rect">
            <a:avLst/>
          </a:prstGeom>
          <a:noFill/>
        </p:spPr>
        <p:txBody>
          <a:bodyPr wrap="none" rtlCol="0">
            <a:spAutoFit/>
          </a:bodyPr>
          <a:lstStyle/>
          <a:p>
            <a:r>
              <a:rPr lang="en-US" dirty="0" smtClean="0"/>
              <a:t>Document Version 1.0</a:t>
            </a:r>
            <a:endParaRPr lang="en-US" dirty="0"/>
          </a:p>
        </p:txBody>
      </p:sp>
    </p:spTree>
    <p:extLst>
      <p:ext uri="{BB962C8B-B14F-4D97-AF65-F5344CB8AC3E}">
        <p14:creationId xmlns:p14="http://schemas.microsoft.com/office/powerpoint/2010/main" val="46533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1855" t="9288" r="18395" b="10847"/>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2</a:t>
            </a:fld>
            <a:endParaRPr lang="en-US"/>
          </a:p>
        </p:txBody>
      </p:sp>
      <p:sp>
        <p:nvSpPr>
          <p:cNvPr id="4" name="Text Placeholder 3"/>
          <p:cNvSpPr>
            <a:spLocks noGrp="1"/>
          </p:cNvSpPr>
          <p:nvPr>
            <p:ph type="body" sz="half" idx="2"/>
          </p:nvPr>
        </p:nvSpPr>
        <p:spPr/>
        <p:txBody>
          <a:bodyPr/>
          <a:lstStyle/>
          <a:p>
            <a:r>
              <a:rPr lang="en-US" dirty="0" smtClean="0"/>
              <a:t>One of the easiest ways to confirm that </a:t>
            </a:r>
            <a:r>
              <a:rPr lang="en-US" dirty="0" err="1" smtClean="0"/>
              <a:t>FileVault</a:t>
            </a:r>
            <a:r>
              <a:rPr lang="en-US" dirty="0" smtClean="0"/>
              <a:t> is enabled is the initial screen visible after boot up.  TE managed devices without </a:t>
            </a:r>
            <a:r>
              <a:rPr lang="en-US" dirty="0" err="1" smtClean="0"/>
              <a:t>FileVault</a:t>
            </a:r>
            <a:r>
              <a:rPr lang="en-US" dirty="0" smtClean="0"/>
              <a:t> enabled will have a log in screen with a user name and password field for user’s to enter their network credentials. With </a:t>
            </a:r>
            <a:r>
              <a:rPr lang="en-US" dirty="0" err="1" smtClean="0"/>
              <a:t>FileVault</a:t>
            </a:r>
            <a:r>
              <a:rPr lang="en-US" dirty="0" smtClean="0"/>
              <a:t> enabled, this screen is instead an unlock screen with icons for every admin account that has approved to unlock the device.</a:t>
            </a:r>
            <a:endParaRPr lang="en-US" dirty="0"/>
          </a:p>
        </p:txBody>
      </p:sp>
      <p:sp>
        <p:nvSpPr>
          <p:cNvPr id="5" name="Title 4"/>
          <p:cNvSpPr>
            <a:spLocks noGrp="1"/>
          </p:cNvSpPr>
          <p:nvPr>
            <p:ph type="title"/>
          </p:nvPr>
        </p:nvSpPr>
        <p:spPr/>
        <p:txBody>
          <a:bodyPr/>
          <a:lstStyle/>
          <a:p>
            <a:r>
              <a:rPr lang="en-US" dirty="0" smtClean="0"/>
              <a:t>Unlock screen</a:t>
            </a:r>
            <a:endParaRPr lang="en-US" dirty="0"/>
          </a:p>
        </p:txBody>
      </p:sp>
    </p:spTree>
    <p:extLst>
      <p:ext uri="{BB962C8B-B14F-4D97-AF65-F5344CB8AC3E}">
        <p14:creationId xmlns:p14="http://schemas.microsoft.com/office/powerpoint/2010/main" val="159908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0125" t="10067" r="20125" b="10067"/>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3</a:t>
            </a:fld>
            <a:endParaRPr lang="en-US"/>
          </a:p>
        </p:txBody>
      </p:sp>
      <p:sp>
        <p:nvSpPr>
          <p:cNvPr id="4" name="Text Placeholder 3"/>
          <p:cNvSpPr>
            <a:spLocks noGrp="1"/>
          </p:cNvSpPr>
          <p:nvPr>
            <p:ph type="body" sz="half" idx="2"/>
          </p:nvPr>
        </p:nvSpPr>
        <p:spPr/>
        <p:txBody>
          <a:bodyPr/>
          <a:lstStyle/>
          <a:p>
            <a:r>
              <a:rPr lang="en-US" dirty="0" smtClean="0"/>
              <a:t>Contact TEIS Support, they can use internal tools to retrieve your device’s recovery key.  This is a 24-digit alpha-numeric string, made up of 6 groups of 4 characters.</a:t>
            </a:r>
          </a:p>
          <a:p>
            <a:endParaRPr lang="en-US" dirty="0"/>
          </a:p>
          <a:p>
            <a:r>
              <a:rPr lang="en-US" dirty="0" smtClean="0"/>
              <a:t>Restart your Mac.</a:t>
            </a:r>
          </a:p>
          <a:p>
            <a:endParaRPr lang="en-US" dirty="0"/>
          </a:p>
          <a:p>
            <a:r>
              <a:rPr lang="en-US" dirty="0" smtClean="0"/>
              <a:t>On the unlock screen, click on your AD account, click on the Help button (?).  Any password hint you entered is displayed, as well as a button to reset your password using a Recovery Key.</a:t>
            </a:r>
          </a:p>
        </p:txBody>
      </p:sp>
      <p:sp>
        <p:nvSpPr>
          <p:cNvPr id="5" name="Title 4"/>
          <p:cNvSpPr>
            <a:spLocks noGrp="1"/>
          </p:cNvSpPr>
          <p:nvPr>
            <p:ph type="title"/>
          </p:nvPr>
        </p:nvSpPr>
        <p:spPr/>
        <p:txBody>
          <a:bodyPr/>
          <a:lstStyle/>
          <a:p>
            <a:r>
              <a:rPr lang="en-US" dirty="0" smtClean="0"/>
              <a:t>Acquire Recovery Key</a:t>
            </a:r>
            <a:endParaRPr lang="en-US" dirty="0"/>
          </a:p>
        </p:txBody>
      </p:sp>
    </p:spTree>
    <p:extLst>
      <p:ext uri="{BB962C8B-B14F-4D97-AF65-F5344CB8AC3E}">
        <p14:creationId xmlns:p14="http://schemas.microsoft.com/office/powerpoint/2010/main" val="82506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0125" t="10067" r="20125" b="10067"/>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4</a:t>
            </a:fld>
            <a:endParaRPr lang="en-US"/>
          </a:p>
        </p:txBody>
      </p:sp>
      <p:sp>
        <p:nvSpPr>
          <p:cNvPr id="4" name="Text Placeholder 3"/>
          <p:cNvSpPr>
            <a:spLocks noGrp="1"/>
          </p:cNvSpPr>
          <p:nvPr>
            <p:ph type="body" sz="half" idx="2"/>
          </p:nvPr>
        </p:nvSpPr>
        <p:spPr/>
        <p:txBody>
          <a:bodyPr/>
          <a:lstStyle/>
          <a:p>
            <a:r>
              <a:rPr lang="en-US" dirty="0" smtClean="0"/>
              <a:t>Using the space provided, enter the recovery key you have been provided.  All letters will be automatically capitalized for you, and hyphens will be automatically added between blocks of characters.  Press Return when you have finished entering the key.</a:t>
            </a:r>
            <a:endParaRPr lang="en-US" dirty="0"/>
          </a:p>
        </p:txBody>
      </p:sp>
      <p:sp>
        <p:nvSpPr>
          <p:cNvPr id="5" name="Title 4"/>
          <p:cNvSpPr>
            <a:spLocks noGrp="1"/>
          </p:cNvSpPr>
          <p:nvPr>
            <p:ph type="title"/>
          </p:nvPr>
        </p:nvSpPr>
        <p:spPr/>
        <p:txBody>
          <a:bodyPr/>
          <a:lstStyle/>
          <a:p>
            <a:r>
              <a:rPr lang="en-US" dirty="0" smtClean="0"/>
              <a:t>Enter Recovery Key</a:t>
            </a:r>
            <a:endParaRPr lang="en-US" dirty="0"/>
          </a:p>
        </p:txBody>
      </p:sp>
    </p:spTree>
    <p:extLst>
      <p:ext uri="{BB962C8B-B14F-4D97-AF65-F5344CB8AC3E}">
        <p14:creationId xmlns:p14="http://schemas.microsoft.com/office/powerpoint/2010/main" val="194675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0125" t="10067" r="20125" b="10067"/>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5</a:t>
            </a:fld>
            <a:endParaRPr lang="en-US"/>
          </a:p>
        </p:txBody>
      </p:sp>
      <p:sp>
        <p:nvSpPr>
          <p:cNvPr id="4" name="Text Placeholder 3"/>
          <p:cNvSpPr>
            <a:spLocks noGrp="1"/>
          </p:cNvSpPr>
          <p:nvPr>
            <p:ph type="body" sz="half" idx="2"/>
          </p:nvPr>
        </p:nvSpPr>
        <p:spPr/>
        <p:txBody>
          <a:bodyPr/>
          <a:lstStyle/>
          <a:p>
            <a:r>
              <a:rPr lang="en-US" dirty="0" smtClean="0"/>
              <a:t>A semi-normal boot up process will then commence.  Note that this particular login may take slightly longer than is typical.</a:t>
            </a:r>
          </a:p>
          <a:p>
            <a:endParaRPr lang="en-US" dirty="0"/>
          </a:p>
          <a:p>
            <a:r>
              <a:rPr lang="en-US" dirty="0" smtClean="0"/>
              <a:t>You will be presented with a progress bar to illustrate the state of the log in process.</a:t>
            </a:r>
            <a:endParaRPr lang="en-US" dirty="0"/>
          </a:p>
        </p:txBody>
      </p:sp>
      <p:sp>
        <p:nvSpPr>
          <p:cNvPr id="5" name="Title 4"/>
          <p:cNvSpPr>
            <a:spLocks noGrp="1"/>
          </p:cNvSpPr>
          <p:nvPr>
            <p:ph type="title"/>
          </p:nvPr>
        </p:nvSpPr>
        <p:spPr/>
        <p:txBody>
          <a:bodyPr/>
          <a:lstStyle/>
          <a:p>
            <a:r>
              <a:rPr lang="en-US" dirty="0" smtClean="0"/>
              <a:t>Allow Log In to Complete</a:t>
            </a:r>
            <a:endParaRPr lang="en-US" dirty="0"/>
          </a:p>
        </p:txBody>
      </p:sp>
    </p:spTree>
    <p:extLst>
      <p:ext uri="{BB962C8B-B14F-4D97-AF65-F5344CB8AC3E}">
        <p14:creationId xmlns:p14="http://schemas.microsoft.com/office/powerpoint/2010/main" val="96973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0125" t="10067" r="20125" b="10067"/>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6</a:t>
            </a:fld>
            <a:endParaRPr lang="en-US"/>
          </a:p>
        </p:txBody>
      </p:sp>
      <p:sp>
        <p:nvSpPr>
          <p:cNvPr id="4" name="Text Placeholder 3"/>
          <p:cNvSpPr>
            <a:spLocks noGrp="1"/>
          </p:cNvSpPr>
          <p:nvPr>
            <p:ph type="body" sz="half" idx="2"/>
          </p:nvPr>
        </p:nvSpPr>
        <p:spPr/>
        <p:txBody>
          <a:bodyPr/>
          <a:lstStyle/>
          <a:p>
            <a:r>
              <a:rPr lang="en-US" dirty="0" smtClean="0"/>
              <a:t>As the log in completes, you will be prompted to change your password.</a:t>
            </a:r>
          </a:p>
          <a:p>
            <a:endParaRPr lang="en-US" dirty="0"/>
          </a:p>
          <a:p>
            <a:r>
              <a:rPr lang="en-US" dirty="0" smtClean="0"/>
              <a:t>If you are on the TE network, this will also change your AD password.  If you are not on the TE network, this change will be cached, and the system will attempt to change your AD password upon your next connection to the AD network.  If your new password doesn’t meet those requirements, your machine password will revert to your current AD password.</a:t>
            </a:r>
            <a:endParaRPr lang="en-US" dirty="0"/>
          </a:p>
        </p:txBody>
      </p:sp>
      <p:sp>
        <p:nvSpPr>
          <p:cNvPr id="5" name="Title 4"/>
          <p:cNvSpPr>
            <a:spLocks noGrp="1"/>
          </p:cNvSpPr>
          <p:nvPr>
            <p:ph type="title"/>
          </p:nvPr>
        </p:nvSpPr>
        <p:spPr/>
        <p:txBody>
          <a:bodyPr/>
          <a:lstStyle/>
          <a:p>
            <a:r>
              <a:rPr lang="en-US" dirty="0" smtClean="0"/>
              <a:t>Reset Password</a:t>
            </a:r>
            <a:endParaRPr lang="en-US" dirty="0"/>
          </a:p>
        </p:txBody>
      </p:sp>
    </p:spTree>
    <p:extLst>
      <p:ext uri="{BB962C8B-B14F-4D97-AF65-F5344CB8AC3E}">
        <p14:creationId xmlns:p14="http://schemas.microsoft.com/office/powerpoint/2010/main" val="278434081"/>
      </p:ext>
    </p:extLst>
  </p:cSld>
  <p:clrMapOvr>
    <a:masterClrMapping/>
  </p:clrMapOvr>
</p:sld>
</file>

<file path=ppt/theme/theme1.xml><?xml version="1.0" encoding="utf-8"?>
<a:theme xmlns:a="http://schemas.openxmlformats.org/drawingml/2006/main" name="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_PPT_Template_4x3_2016" id="{872FCB26-5A52-824D-B582-2FD2E11B5B64}" vid="{44089D06-288C-1E4C-9643-06D41659E9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TE_PPT_Template_4x3_2016</Template>
  <TotalTime>49</TotalTime>
  <Words>347</Words>
  <Application>Microsoft Macintosh PowerPoint</Application>
  <PresentationFormat>On-screen Show (4:3)</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Arial</vt:lpstr>
      <vt:lpstr>Default Theme</vt:lpstr>
      <vt:lpstr>Using a Recovery Key to Access Your Mac</vt:lpstr>
      <vt:lpstr>Unlock screen</vt:lpstr>
      <vt:lpstr>Acquire Recovery Key</vt:lpstr>
      <vt:lpstr>Enter Recovery Key</vt:lpstr>
      <vt:lpstr>Allow Log In to Complete</vt:lpstr>
      <vt:lpstr>Reset Password</vt:lpstr>
    </vt:vector>
  </TitlesOfParts>
  <Manager>Sheri Chandler</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Recovery Key to access your account</dc:title>
  <dc:subject/>
  <dc:creator>Schutzman, Conor</dc:creator>
  <cp:keywords/>
  <dc:description/>
  <cp:lastModifiedBy>Schutzman, Conor</cp:lastModifiedBy>
  <cp:revision>4</cp:revision>
  <cp:lastPrinted>2017-02-01T01:05:17Z</cp:lastPrinted>
  <dcterms:created xsi:type="dcterms:W3CDTF">2017-02-01T00:19:46Z</dcterms:created>
  <dcterms:modified xsi:type="dcterms:W3CDTF">2017-02-01T01:09:21Z</dcterms:modified>
  <cp:category>2016 - Version 1</cp:category>
</cp:coreProperties>
</file>