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5"/>
    <a:srgbClr val="F1931C"/>
    <a:srgbClr val="94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1480" y="1088"/>
      </p:cViewPr>
      <p:guideLst>
        <p:guide orient="horz" pos="2160"/>
        <p:guide pos="3840"/>
        <p:guide pos="7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B761-8CEB-478F-A91B-E0F6FC4C387B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08AE3-7EFC-4A01-B213-ADA2E1E4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 userDrawn="1"/>
        </p:nvSpPr>
        <p:spPr>
          <a:xfrm>
            <a:off x="2438399" y="2153498"/>
            <a:ext cx="5400000" cy="1065384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ubtitle 2"/>
          <p:cNvSpPr txBox="1">
            <a:spLocks/>
          </p:cNvSpPr>
          <p:nvPr userDrawn="1"/>
        </p:nvSpPr>
        <p:spPr>
          <a:xfrm>
            <a:off x="2438400" y="3228922"/>
            <a:ext cx="6308959" cy="477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33282"/>
            <a:ext cx="2072267" cy="10873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90156"/>
            <a:ext cx="1067964" cy="10922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694" y="2011835"/>
            <a:ext cx="1274275" cy="2370556"/>
          </a:xfrm>
          <a:prstGeom prst="rect">
            <a:avLst/>
          </a:prstGeom>
        </p:spPr>
      </p:pic>
      <p:sp>
        <p:nvSpPr>
          <p:cNvPr id="48" name="Rectangle 47"/>
          <p:cNvSpPr>
            <a:spLocks noChangeAspect="1"/>
          </p:cNvSpPr>
          <p:nvPr userDrawn="1"/>
        </p:nvSpPr>
        <p:spPr>
          <a:xfrm>
            <a:off x="2432273" y="1996495"/>
            <a:ext cx="9231728" cy="23858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15" y="2003407"/>
            <a:ext cx="691749" cy="124191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694" y="260256"/>
            <a:ext cx="1274275" cy="1707124"/>
          </a:xfrm>
          <a:prstGeom prst="rect">
            <a:avLst/>
          </a:prstGeom>
        </p:spPr>
      </p:pic>
      <p:sp>
        <p:nvSpPr>
          <p:cNvPr id="55" name="Title 1"/>
          <p:cNvSpPr>
            <a:spLocks noGrp="1"/>
          </p:cNvSpPr>
          <p:nvPr userDrawn="1">
            <p:ph type="ctrTitle"/>
          </p:nvPr>
        </p:nvSpPr>
        <p:spPr>
          <a:xfrm>
            <a:off x="2446137" y="2777767"/>
            <a:ext cx="6300000" cy="1065384"/>
          </a:xfrm>
        </p:spPr>
        <p:txBody>
          <a:bodyPr vert="horz" lIns="91440" tIns="0" rIns="91440" bIns="0" rtlCol="0" anchor="b">
            <a:noAutofit/>
          </a:bodyPr>
          <a:lstStyle>
            <a:lvl1pPr>
              <a:lnSpc>
                <a:spcPct val="220000"/>
              </a:lnSpc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6" name="Subtitle 2"/>
          <p:cNvSpPr>
            <a:spLocks noGrp="1"/>
          </p:cNvSpPr>
          <p:nvPr userDrawn="1">
            <p:ph type="subTitle" idx="1"/>
          </p:nvPr>
        </p:nvSpPr>
        <p:spPr>
          <a:xfrm>
            <a:off x="2446138" y="3853191"/>
            <a:ext cx="6300000" cy="47769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24" y="6468340"/>
            <a:ext cx="1817624" cy="1353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93" y="6240857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1116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2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4348" y="987426"/>
            <a:ext cx="6480000" cy="508125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201462"/>
            <a:ext cx="4320000" cy="3870377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48" y="655819"/>
            <a:ext cx="4320000" cy="14555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94348" y="975500"/>
            <a:ext cx="6480000" cy="5083200"/>
          </a:xfrm>
          <a:solidFill>
            <a:schemeClr val="bg2"/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201462"/>
            <a:ext cx="4320000" cy="38664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48" y="655819"/>
            <a:ext cx="4320000" cy="14555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1116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26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919195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14349" y="1465877"/>
            <a:ext cx="11160000" cy="460472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26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919195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4349" y="1893668"/>
            <a:ext cx="11160000" cy="4176931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1116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93" y="6240857"/>
            <a:ext cx="1080000" cy="617143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0" y="457200"/>
            <a:ext cx="11664950" cy="5483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0" y="6050869"/>
            <a:ext cx="11667600" cy="64800"/>
            <a:chOff x="0" y="6050869"/>
            <a:chExt cx="11667600" cy="64800"/>
          </a:xfrm>
        </p:grpSpPr>
        <p:sp>
          <p:nvSpPr>
            <p:cNvPr id="41" name="Rectangle 40"/>
            <p:cNvSpPr/>
            <p:nvPr/>
          </p:nvSpPr>
          <p:spPr>
            <a:xfrm>
              <a:off x="0" y="6050869"/>
              <a:ext cx="11667600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" y="6050869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4347" y="1109137"/>
            <a:ext cx="7200000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26738"/>
            <a:ext cx="5325035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4191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61728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93" y="6240857"/>
            <a:ext cx="1080000" cy="617143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0" y="457200"/>
            <a:ext cx="11664950" cy="5483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0" y="6050869"/>
            <a:ext cx="11667600" cy="64800"/>
            <a:chOff x="0" y="6050869"/>
            <a:chExt cx="11667600" cy="64800"/>
          </a:xfrm>
        </p:grpSpPr>
        <p:sp>
          <p:nvSpPr>
            <p:cNvPr id="41" name="Rectangle 40"/>
            <p:cNvSpPr/>
            <p:nvPr/>
          </p:nvSpPr>
          <p:spPr>
            <a:xfrm>
              <a:off x="0" y="6050869"/>
              <a:ext cx="11667600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" y="6050869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4347" y="1109137"/>
            <a:ext cx="7200000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26738"/>
            <a:ext cx="5325035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4191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2964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93" y="6240857"/>
            <a:ext cx="1080000" cy="617143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0" y="457200"/>
            <a:ext cx="11664950" cy="54832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0" y="6050869"/>
            <a:ext cx="11667600" cy="64800"/>
            <a:chOff x="0" y="6050869"/>
            <a:chExt cx="11667600" cy="64800"/>
          </a:xfrm>
        </p:grpSpPr>
        <p:sp>
          <p:nvSpPr>
            <p:cNvPr id="41" name="Rectangle 40"/>
            <p:cNvSpPr/>
            <p:nvPr/>
          </p:nvSpPr>
          <p:spPr>
            <a:xfrm>
              <a:off x="0" y="6050869"/>
              <a:ext cx="11667600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" y="6050869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4347" y="1109137"/>
            <a:ext cx="7200000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26738"/>
            <a:ext cx="5325035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24191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201644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93" y="6240857"/>
            <a:ext cx="1080000" cy="617143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0" y="457200"/>
            <a:ext cx="11664950" cy="548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0" y="6050869"/>
            <a:ext cx="11667600" cy="64800"/>
            <a:chOff x="0" y="6050869"/>
            <a:chExt cx="11667600" cy="64800"/>
          </a:xfrm>
        </p:grpSpPr>
        <p:sp>
          <p:nvSpPr>
            <p:cNvPr id="41" name="Rectangle 40"/>
            <p:cNvSpPr/>
            <p:nvPr/>
          </p:nvSpPr>
          <p:spPr>
            <a:xfrm>
              <a:off x="0" y="6050869"/>
              <a:ext cx="11667600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" y="6050869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514347" y="1109137"/>
            <a:ext cx="7200000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26738"/>
            <a:ext cx="5325035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4191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90704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465876"/>
            <a:ext cx="5400000" cy="4604724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1116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4348" y="1465877"/>
            <a:ext cx="5400000" cy="4608000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14348" y="1465877"/>
            <a:ext cx="5400000" cy="541447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4348" y="2201463"/>
            <a:ext cx="5400000" cy="3869554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348" y="1465877"/>
            <a:ext cx="5400000" cy="5400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b="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274348" y="2201462"/>
            <a:ext cx="5400000" cy="3866400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1116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86774"/>
            <a:ext cx="11656756" cy="79657"/>
          </a:xfrm>
          <a:prstGeom prst="rect">
            <a:avLst/>
          </a:prstGeom>
          <a:solidFill>
            <a:srgbClr val="0E7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87231"/>
            <a:ext cx="612000" cy="79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 userDrawn="1">
            <p:ph type="title"/>
          </p:nvPr>
        </p:nvSpPr>
        <p:spPr>
          <a:xfrm>
            <a:off x="514348" y="655820"/>
            <a:ext cx="1116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14347" y="1465877"/>
            <a:ext cx="11156400" cy="4604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514840" y="6416675"/>
            <a:ext cx="426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919195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793" y="6240857"/>
            <a:ext cx="1080000" cy="61714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24191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662" r:id="rId2"/>
    <p:sldLayoutId id="2147483735" r:id="rId3"/>
    <p:sldLayoutId id="2147483716" r:id="rId4"/>
    <p:sldLayoutId id="2147483736" r:id="rId5"/>
    <p:sldLayoutId id="2147483737" r:id="rId6"/>
    <p:sldLayoutId id="2147483738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How To Resolve:</a:t>
            </a:r>
            <a:br>
              <a:rPr lang="en-US" dirty="0" smtClean="0"/>
            </a:br>
            <a:r>
              <a:rPr lang="en-US" dirty="0" smtClean="0"/>
              <a:t>Lync Keychain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-24718" r="24" b="-24718"/>
          <a:stretch/>
        </p:blipFill>
        <p:spPr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At launch, and intermittently during usage, the following error is regularly displayed.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The redacted section in the example to the right likely contains your email address or TE user ID.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Entering your password and clicking OK does not resolve the issue, often prompting the same error to immediately be redisplayed.</a:t>
            </a:r>
            <a:endParaRPr lang="en-US" dirty="0">
              <a:latin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Keychain Error While Using Microsoft Lync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following operations cannot proceed with the application open, you will need to Quit Microsoft Lync to continue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the Lync menu in the upper left, select the Quit Lync option</a:t>
            </a:r>
          </a:p>
          <a:p>
            <a:r>
              <a:rPr lang="en-US" dirty="0"/>
              <a:t>T</a:t>
            </a:r>
            <a:r>
              <a:rPr lang="en-US" dirty="0" smtClean="0"/>
              <a:t>his is also hot keyed to Command-Q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Lync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21" t="-18800" r="-32021" b="-18800"/>
          <a:stretch/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6666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02" t="-14341" r="-20402" b="-14341"/>
          <a:stretch/>
        </p:blipFill>
        <p:spPr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Click in Finder or on your Desktop to make Finder the front-most application.</a:t>
            </a:r>
          </a:p>
          <a:p>
            <a:r>
              <a:rPr lang="en-US" dirty="0" smtClean="0"/>
              <a:t>With the Shift key held down, select the “Go” menu from </a:t>
            </a:r>
            <a:r>
              <a:rPr lang="en-US" dirty="0" err="1" smtClean="0"/>
              <a:t>Menubar</a:t>
            </a:r>
            <a:r>
              <a:rPr lang="en-US" dirty="0" smtClean="0"/>
              <a:t> in the upper left.</a:t>
            </a:r>
          </a:p>
          <a:p>
            <a:r>
              <a:rPr lang="en-US" dirty="0" smtClean="0"/>
              <a:t>Select the “Library” option from this list.  The Library choice will only be visible when the Shift key is pressed.</a:t>
            </a:r>
          </a:p>
          <a:p>
            <a:r>
              <a:rPr lang="en-US" dirty="0" smtClean="0"/>
              <a:t>This will take you to the Library folder in your Home folder (aka “~/Library”).  There are other Library folders on your computer, we specifically need the one in your home folder, which this menu item will take us to.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Library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-13171" r="24" b="-13171"/>
          <a:stretch/>
        </p:blipFill>
        <p:spPr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inside your Library folder, find the subfolder named “Keychains” and open it.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Keychains subfolder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-13171" r="24" b="-13171"/>
          <a:stretch/>
        </p:blipFill>
        <p:spPr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the contents of your Keychains folder, select any files that contain the name “</a:t>
            </a:r>
            <a:r>
              <a:rPr lang="en-US" dirty="0" err="1" smtClean="0"/>
              <a:t>OC_KeyContainer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Most users will have 2 such files, though you may have more if you have used different user names to log into Lync in the past.</a:t>
            </a:r>
          </a:p>
          <a:p>
            <a:r>
              <a:rPr lang="en-US" dirty="0" smtClean="0"/>
              <a:t>You can select multiple items by holding down the Command key while clicking on each item.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Lync Keychain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0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-13171" r="24" b="-13171"/>
          <a:stretch/>
        </p:blipFill>
        <p:spPr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selected files need to be deleted.  This can be accomplished in several possible ways.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could drag all of the selected items to the trash icon in your dock.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 the items selected, the hot key “Command-Delete”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on some keyboards, the “Delete” key may be labeled “Backspace”, it is the key to the right of the “+”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could secondary click on the selected files, and select “Move to Trash” from the contextual menu.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can click on the Action “gear” button and select “Move to Trash” from the menu.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the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0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28" t="8" r="-39028" b="8"/>
          <a:stretch/>
        </p:blipFill>
        <p:spPr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Once these files have been moved to the trash, you can relaunch Lync.</a:t>
            </a:r>
          </a:p>
          <a:p>
            <a:r>
              <a:rPr lang="en-US" dirty="0" smtClean="0"/>
              <a:t>This initial relaunch of Lync may take longer than normal, as Lync will recreate the deleted files.</a:t>
            </a:r>
          </a:p>
          <a:p>
            <a:r>
              <a:rPr lang="en-US" dirty="0" smtClean="0"/>
              <a:t>You should not be able to use Lync normally without encountering the previous errors.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Lync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0212"/>
      </p:ext>
    </p:extLst>
  </p:cSld>
  <p:clrMapOvr>
    <a:masterClrMapping/>
  </p:clrMapOvr>
</p:sld>
</file>

<file path=ppt/theme/theme1.xml><?xml version="1.0" encoding="utf-8"?>
<a:theme xmlns:a="http://schemas.openxmlformats.org/drawingml/2006/main" name="TE simple 16x9">
  <a:themeElements>
    <a:clrScheme name="TE Colors">
      <a:dk1>
        <a:srgbClr val="E98300"/>
      </a:dk1>
      <a:lt1>
        <a:srgbClr val="FFFFFF"/>
      </a:lt1>
      <a:dk2>
        <a:srgbClr val="747678"/>
      </a:dk2>
      <a:lt2>
        <a:srgbClr val="E7E6E6"/>
      </a:lt2>
      <a:accent1>
        <a:srgbClr val="0066A1"/>
      </a:accent1>
      <a:accent2>
        <a:srgbClr val="3DB7E4"/>
      </a:accent2>
      <a:accent3>
        <a:srgbClr val="FCD450"/>
      </a:accent3>
      <a:accent4>
        <a:srgbClr val="CD202C"/>
      </a:accent4>
      <a:accent5>
        <a:srgbClr val="899F99"/>
      </a:accent5>
      <a:accent6>
        <a:srgbClr val="D6E342"/>
      </a:accent6>
      <a:hlink>
        <a:srgbClr val="0563C1"/>
      </a:hlink>
      <a:folHlink>
        <a:srgbClr val="954F72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_PPT_Template_16x9_2016" id="{D4E6066B-FB92-C34E-B12E-00B7F4C13E89}" vid="{067D9E7B-5993-9C4B-9FB0-85398C785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TE_PPT_Template_16x9_2016</Template>
  <TotalTime>34</TotalTime>
  <Words>478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TE simple 16x9</vt:lpstr>
      <vt:lpstr>How To Resolve: Lync Keychain Errors</vt:lpstr>
      <vt:lpstr>Keychain Error While Using Microsoft Lync</vt:lpstr>
      <vt:lpstr>Quit Lync</vt:lpstr>
      <vt:lpstr>Open Your Library Folder</vt:lpstr>
      <vt:lpstr>Open the Keychains subfolder</vt:lpstr>
      <vt:lpstr>Select the Lync Keychain files</vt:lpstr>
      <vt:lpstr>Delete the files.</vt:lpstr>
      <vt:lpstr>Restart Lync</vt:lpstr>
    </vt:vector>
  </TitlesOfParts>
  <Manager>Sheri Chandler</Manager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Resolve: Lync Keychain Errors</dc:title>
  <dc:subject/>
  <dc:creator>Schutzman, Conor</dc:creator>
  <cp:keywords/>
  <dc:description/>
  <cp:lastModifiedBy>Schutzman, Conor</cp:lastModifiedBy>
  <cp:revision>4</cp:revision>
  <cp:lastPrinted>2016-04-12T14:19:54Z</cp:lastPrinted>
  <dcterms:created xsi:type="dcterms:W3CDTF">2016-10-13T17:41:08Z</dcterms:created>
  <dcterms:modified xsi:type="dcterms:W3CDTF">2016-10-13T18:15:27Z</dcterms:modified>
  <cp:category>2016 - Version 1</cp:category>
</cp:coreProperties>
</file>